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5_B99C378.xml" ContentType="application/vnd.ms-powerpoint.comments+xml"/>
  <Override PartName="/ppt/notesSlides/notesSlide4.xml" ContentType="application/vnd.openxmlformats-officedocument.presentationml.notesSlide+xml"/>
  <Override PartName="/ppt/comments/modernComment_122_4C79A826.xml" ContentType="application/vnd.ms-powerpoint.comments+xml"/>
  <Override PartName="/ppt/notesSlides/notesSlide5.xml" ContentType="application/vnd.openxmlformats-officedocument.presentationml.notesSlide+xml"/>
  <Override PartName="/ppt/comments/modernComment_124_1C5D2A98.xml" ContentType="application/vnd.ms-powerpoint.comments+xml"/>
  <Override PartName="/ppt/notesSlides/notesSlide6.xml" ContentType="application/vnd.openxmlformats-officedocument.presentationml.notesSlide+xml"/>
  <Override PartName="/ppt/comments/modernComment_10A_FA2A5874.xml" ContentType="application/vnd.ms-powerpoint.comments+xml"/>
  <Override PartName="/ppt/notesSlides/notesSlide7.xml" ContentType="application/vnd.openxmlformats-officedocument.presentationml.notesSlide+xml"/>
  <Override PartName="/ppt/comments/modernComment_10B_ECD380E0.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6_9998E079.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9_94C0688B.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F_6CAD6B49.xml" ContentType="application/vnd.ms-powerpoint.comments+xml"/>
  <Override PartName="/ppt/notesSlides/notesSlide16.xml" ContentType="application/vnd.openxmlformats-officedocument.presentationml.notesSlide+xml"/>
  <Override PartName="/ppt/comments/modernComment_11B_74341E5E.xml" ContentType="application/vnd.ms-powerpoint.comments+xml"/>
  <Override PartName="/ppt/notesSlides/notesSlide17.xml" ContentType="application/vnd.openxmlformats-officedocument.presentationml.notesSlide+xml"/>
  <Override PartName="/ppt/comments/modernComment_11C_9FFAEABE.xml" ContentType="application/vnd.ms-powerpoint.comments+xml"/>
  <Override PartName="/ppt/notesSlides/notesSlide18.xml" ContentType="application/vnd.openxmlformats-officedocument.presentationml.notesSlide+xml"/>
  <Override PartName="/ppt/comments/modernComment_130_30630451.xml" ContentType="application/vnd.ms-powerpoint.comment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4"/>
    <p:sldMasterId id="2147484113" r:id="rId5"/>
  </p:sldMasterIdLst>
  <p:notesMasterIdLst>
    <p:notesMasterId r:id="rId47"/>
  </p:notesMasterIdLst>
  <p:handoutMasterIdLst>
    <p:handoutMasterId r:id="rId48"/>
  </p:handoutMasterIdLst>
  <p:sldIdLst>
    <p:sldId id="258" r:id="rId6"/>
    <p:sldId id="260" r:id="rId7"/>
    <p:sldId id="308" r:id="rId8"/>
    <p:sldId id="293" r:id="rId9"/>
    <p:sldId id="290" r:id="rId10"/>
    <p:sldId id="291" r:id="rId11"/>
    <p:sldId id="292" r:id="rId12"/>
    <p:sldId id="265" r:id="rId13"/>
    <p:sldId id="266" r:id="rId14"/>
    <p:sldId id="267" r:id="rId15"/>
    <p:sldId id="268" r:id="rId16"/>
    <p:sldId id="278" r:id="rId17"/>
    <p:sldId id="269" r:id="rId18"/>
    <p:sldId id="270" r:id="rId19"/>
    <p:sldId id="289" r:id="rId20"/>
    <p:sldId id="281" r:id="rId21"/>
    <p:sldId id="296" r:id="rId22"/>
    <p:sldId id="297" r:id="rId23"/>
    <p:sldId id="300" r:id="rId24"/>
    <p:sldId id="295" r:id="rId25"/>
    <p:sldId id="314" r:id="rId26"/>
    <p:sldId id="285" r:id="rId27"/>
    <p:sldId id="287" r:id="rId28"/>
    <p:sldId id="283" r:id="rId29"/>
    <p:sldId id="284" r:id="rId30"/>
    <p:sldId id="305" r:id="rId31"/>
    <p:sldId id="304" r:id="rId32"/>
    <p:sldId id="273" r:id="rId33"/>
    <p:sldId id="275" r:id="rId34"/>
    <p:sldId id="302" r:id="rId35"/>
    <p:sldId id="303" r:id="rId36"/>
    <p:sldId id="276" r:id="rId37"/>
    <p:sldId id="301" r:id="rId38"/>
    <p:sldId id="313" r:id="rId39"/>
    <p:sldId id="310" r:id="rId40"/>
    <p:sldId id="299" r:id="rId41"/>
    <p:sldId id="309" r:id="rId42"/>
    <p:sldId id="306" r:id="rId43"/>
    <p:sldId id="307" r:id="rId44"/>
    <p:sldId id="311" r:id="rId45"/>
    <p:sldId id="31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38C332B-C5CE-ADD8-922B-1FD81B5790AD}" name="Natalie Chow" initials="NC" userId="S::21nsyc@queensu.ca::b969a34d-1dc9-41bd-8e5f-9b935ea28533" providerId="AD"/>
  <p188:author id="{4CF94F3C-AB8C-C125-F072-3AF92EC00F0F}" name="Thomas Boyle" initials="TB" userId="S::20tsb3@queensu.ca::b04bff1b-bfc2-4e8f-92e8-e1e2e9119472" providerId="AD"/>
  <p188:author id="{E286FF54-7903-2F9B-3C2D-8115F272560C}" name="Rohan Kumar" initials="RK" userId="S::20rrk4@queensu.ca::661eb3d5-3d2a-4afc-b2e7-f77b36fe3a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C30"/>
    <a:srgbClr val="EEF7E5"/>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ACE165-43CA-4212-850E-AB48B8C02899}" v="21" dt="2026-04-28T15:58:29.171"/>
    <p1510:client id="{B9F7483B-F44E-CB95-AC45-131D74D16D4B}" v="1" dt="2026-04-28T15:46:20.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oyle" userId="b04bff1b-bfc2-4e8f-92e8-e1e2e9119472" providerId="ADAL" clId="{9DB8CB73-F82C-4BC9-A985-C23C1A040F72}"/>
    <pc:docChg chg="undo redo custSel addSld delSld modSld">
      <pc:chgData name="Thomas Boyle" userId="b04bff1b-bfc2-4e8f-92e8-e1e2e9119472" providerId="ADAL" clId="{9DB8CB73-F82C-4BC9-A985-C23C1A040F72}" dt="2026-04-05T22:09:12.659" v="5358" actId="20577"/>
      <pc:docMkLst>
        <pc:docMk/>
      </pc:docMkLst>
      <pc:sldChg chg="modSp mod">
        <pc:chgData name="Thomas Boyle" userId="b04bff1b-bfc2-4e8f-92e8-e1e2e9119472" providerId="ADAL" clId="{9DB8CB73-F82C-4BC9-A985-C23C1A040F72}" dt="2026-04-05T22:08:47.024" v="5337" actId="20577"/>
        <pc:sldMkLst>
          <pc:docMk/>
          <pc:sldMk cId="4197079156" sldId="266"/>
        </pc:sldMkLst>
        <pc:spChg chg="mod">
          <ac:chgData name="Thomas Boyle" userId="b04bff1b-bfc2-4e8f-92e8-e1e2e9119472" providerId="ADAL" clId="{9DB8CB73-F82C-4BC9-A985-C23C1A040F72}" dt="2026-04-05T22:08:47.024" v="5337" actId="20577"/>
          <ac:spMkLst>
            <pc:docMk/>
            <pc:sldMk cId="4197079156" sldId="266"/>
            <ac:spMk id="2" creationId="{299656F1-549D-DB29-CE35-3F18EA47C0B8}"/>
          </ac:spMkLst>
        </pc:spChg>
      </pc:sldChg>
      <pc:sldChg chg="modSp mod">
        <pc:chgData name="Thomas Boyle" userId="b04bff1b-bfc2-4e8f-92e8-e1e2e9119472" providerId="ADAL" clId="{9DB8CB73-F82C-4BC9-A985-C23C1A040F72}" dt="2026-04-05T22:08:41.235" v="5332" actId="20577"/>
        <pc:sldMkLst>
          <pc:docMk/>
          <pc:sldMk cId="3973284064" sldId="267"/>
        </pc:sldMkLst>
        <pc:spChg chg="mod">
          <ac:chgData name="Thomas Boyle" userId="b04bff1b-bfc2-4e8f-92e8-e1e2e9119472" providerId="ADAL" clId="{9DB8CB73-F82C-4BC9-A985-C23C1A040F72}" dt="2026-04-05T22:08:41.235" v="5332" actId="20577"/>
          <ac:spMkLst>
            <pc:docMk/>
            <pc:sldMk cId="3973284064" sldId="267"/>
            <ac:spMk id="2" creationId="{BAFF24BB-F0C3-7BFF-78E9-7B9E505BBA7F}"/>
          </ac:spMkLst>
        </pc:spChg>
        <pc:spChg chg="mod">
          <ac:chgData name="Thomas Boyle" userId="b04bff1b-bfc2-4e8f-92e8-e1e2e9119472" providerId="ADAL" clId="{9DB8CB73-F82C-4BC9-A985-C23C1A040F72}" dt="2026-04-05T19:43:07.984" v="5320"/>
          <ac:spMkLst>
            <pc:docMk/>
            <pc:sldMk cId="3973284064" sldId="267"/>
            <ac:spMk id="3" creationId="{AA2C338B-21A5-00E3-918F-F77EE856E7E7}"/>
          </ac:spMkLst>
        </pc:spChg>
      </pc:sldChg>
      <pc:sldChg chg="addSp delSp modSp mod modClrScheme chgLayout modNotesTx">
        <pc:chgData name="Thomas Boyle" userId="b04bff1b-bfc2-4e8f-92e8-e1e2e9119472" providerId="ADAL" clId="{9DB8CB73-F82C-4BC9-A985-C23C1A040F72}" dt="2026-04-05T22:08:26.519" v="5324" actId="20577"/>
        <pc:sldMkLst>
          <pc:docMk/>
          <pc:sldMk cId="1437565355" sldId="268"/>
        </pc:sldMkLst>
        <pc:spChg chg="mod">
          <ac:chgData name="Thomas Boyle" userId="b04bff1b-bfc2-4e8f-92e8-e1e2e9119472" providerId="ADAL" clId="{9DB8CB73-F82C-4BC9-A985-C23C1A040F72}" dt="2026-04-05T22:08:26.519" v="5324" actId="20577"/>
          <ac:spMkLst>
            <pc:docMk/>
            <pc:sldMk cId="1437565355" sldId="268"/>
            <ac:spMk id="2" creationId="{AB03F2A1-AD19-C0CF-8E82-48861035C10B}"/>
          </ac:spMkLst>
        </pc:spChg>
      </pc:sldChg>
      <pc:sldChg chg="modSp mod">
        <pc:chgData name="Thomas Boyle" userId="b04bff1b-bfc2-4e8f-92e8-e1e2e9119472" providerId="ADAL" clId="{9DB8CB73-F82C-4BC9-A985-C23C1A040F72}" dt="2026-04-05T22:09:02.557" v="5348" actId="20577"/>
        <pc:sldMkLst>
          <pc:docMk/>
          <pc:sldMk cId="1283041318" sldId="290"/>
        </pc:sldMkLst>
        <pc:spChg chg="mod">
          <ac:chgData name="Thomas Boyle" userId="b04bff1b-bfc2-4e8f-92e8-e1e2e9119472" providerId="ADAL" clId="{9DB8CB73-F82C-4BC9-A985-C23C1A040F72}" dt="2026-04-05T22:09:02.557" v="5348" actId="20577"/>
          <ac:spMkLst>
            <pc:docMk/>
            <pc:sldMk cId="1283041318" sldId="290"/>
            <ac:spMk id="2" creationId="{5584FBEF-715B-DF83-B82C-48B12682A8C9}"/>
          </ac:spMkLst>
        </pc:spChg>
      </pc:sldChg>
      <pc:sldChg chg="modSp mod modCm">
        <pc:chgData name="Thomas Boyle" userId="b04bff1b-bfc2-4e8f-92e8-e1e2e9119472" providerId="ADAL" clId="{9DB8CB73-F82C-4BC9-A985-C23C1A040F72}" dt="2026-04-05T22:08:56.322" v="5344" actId="20577"/>
        <pc:sldMkLst>
          <pc:docMk/>
          <pc:sldMk cId="475867800" sldId="292"/>
        </pc:sldMkLst>
        <pc:spChg chg="mod">
          <ac:chgData name="Thomas Boyle" userId="b04bff1b-bfc2-4e8f-92e8-e1e2e9119472" providerId="ADAL" clId="{9DB8CB73-F82C-4BC9-A985-C23C1A040F72}" dt="2026-04-05T22:08:56.322" v="5344" actId="20577"/>
          <ac:spMkLst>
            <pc:docMk/>
            <pc:sldMk cId="475867800" sldId="292"/>
            <ac:spMk id="2" creationId="{9A6F8AAA-5128-2CBC-D4D1-B57B45A1AC62}"/>
          </ac:spMkLst>
        </pc:spChg>
        <pc:extLst>
          <p:ext xmlns:p="http://schemas.openxmlformats.org/presentationml/2006/main" uri="{D6D511B9-2390-475A-947B-AFAB55BFBCF1}">
            <pc226:cmChg xmlns:pc226="http://schemas.microsoft.com/office/powerpoint/2022/06/main/command" chg="mod">
              <pc226:chgData name="Thomas Boyle" userId="b04bff1b-bfc2-4e8f-92e8-e1e2e9119472" providerId="ADAL" clId="{9DB8CB73-F82C-4BC9-A985-C23C1A040F72}" dt="2026-04-05T22:08:55.193" v="5338" actId="20577"/>
              <pc2:cmMkLst xmlns:pc2="http://schemas.microsoft.com/office/powerpoint/2019/9/main/command">
                <pc:docMk/>
                <pc:sldMk cId="475867800" sldId="292"/>
                <pc2:cmMk id="{8F548720-0F42-49B6-8D92-4159255F3BBE}"/>
              </pc2:cmMkLst>
            </pc226:cmChg>
          </p:ext>
        </pc:extLst>
      </pc:sldChg>
      <pc:sldChg chg="modSp mod">
        <pc:chgData name="Thomas Boyle" userId="b04bff1b-bfc2-4e8f-92e8-e1e2e9119472" providerId="ADAL" clId="{9DB8CB73-F82C-4BC9-A985-C23C1A040F72}" dt="2026-04-05T22:09:08.122" v="5353" actId="20577"/>
        <pc:sldMkLst>
          <pc:docMk/>
          <pc:sldMk cId="194626424" sldId="293"/>
        </pc:sldMkLst>
        <pc:spChg chg="mod">
          <ac:chgData name="Thomas Boyle" userId="b04bff1b-bfc2-4e8f-92e8-e1e2e9119472" providerId="ADAL" clId="{9DB8CB73-F82C-4BC9-A985-C23C1A040F72}" dt="2026-04-05T22:09:08.122" v="5353" actId="20577"/>
          <ac:spMkLst>
            <pc:docMk/>
            <pc:sldMk cId="194626424" sldId="293"/>
            <ac:spMk id="2" creationId="{7700044E-C184-FCF7-C99A-DF633107DF62}"/>
          </ac:spMkLst>
        </pc:spChg>
      </pc:sldChg>
    </pc:docChg>
  </pc:docChgLst>
  <pc:docChgLst>
    <pc:chgData name="Rohan Kumar" userId="661eb3d5-3d2a-4afc-b2e7-f77b36fe3aea" providerId="ADAL" clId="{86F08C65-69FB-4D4E-B8C1-91EC56579DC3}"/>
    <pc:docChg chg="undo redo custSel addSld delSld modSld sldOrd">
      <pc:chgData name="Rohan Kumar" userId="661eb3d5-3d2a-4afc-b2e7-f77b36fe3aea" providerId="ADAL" clId="{86F08C65-69FB-4D4E-B8C1-91EC56579DC3}" dt="2026-04-28T15:58:29.171" v="9922" actId="20577"/>
      <pc:docMkLst>
        <pc:docMk/>
      </pc:docMkLst>
      <pc:sldChg chg="modSp mod">
        <pc:chgData name="Rohan Kumar" userId="661eb3d5-3d2a-4afc-b2e7-f77b36fe3aea" providerId="ADAL" clId="{86F08C65-69FB-4D4E-B8C1-91EC56579DC3}" dt="2026-04-06T03:12:09.999" v="8016" actId="1076"/>
        <pc:sldMkLst>
          <pc:docMk/>
          <pc:sldMk cId="2812452602" sldId="258"/>
        </pc:sldMkLst>
        <pc:spChg chg="mod">
          <ac:chgData name="Rohan Kumar" userId="661eb3d5-3d2a-4afc-b2e7-f77b36fe3aea" providerId="ADAL" clId="{86F08C65-69FB-4D4E-B8C1-91EC56579DC3}" dt="2026-04-06T03:12:09.999" v="8016" actId="1076"/>
          <ac:spMkLst>
            <pc:docMk/>
            <pc:sldMk cId="2812452602" sldId="258"/>
            <ac:spMk id="4" creationId="{5CA5C5AD-7278-E875-15B7-835123AC22E5}"/>
          </ac:spMkLst>
        </pc:spChg>
      </pc:sldChg>
      <pc:sldChg chg="modSp mod">
        <pc:chgData name="Rohan Kumar" userId="661eb3d5-3d2a-4afc-b2e7-f77b36fe3aea" providerId="ADAL" clId="{86F08C65-69FB-4D4E-B8C1-91EC56579DC3}" dt="2026-04-06T03:12:33.448" v="8036" actId="20577"/>
        <pc:sldMkLst>
          <pc:docMk/>
          <pc:sldMk cId="3050218621" sldId="260"/>
        </pc:sldMkLst>
        <pc:spChg chg="mod">
          <ac:chgData name="Rohan Kumar" userId="661eb3d5-3d2a-4afc-b2e7-f77b36fe3aea" providerId="ADAL" clId="{86F08C65-69FB-4D4E-B8C1-91EC56579DC3}" dt="2026-04-06T03:12:33.448" v="8036" actId="20577"/>
          <ac:spMkLst>
            <pc:docMk/>
            <pc:sldMk cId="3050218621" sldId="260"/>
            <ac:spMk id="2" creationId="{130435FF-1B46-39C4-C182-FED709AA42ED}"/>
          </ac:spMkLst>
        </pc:spChg>
      </pc:sldChg>
      <pc:sldChg chg="modSp mod modCm">
        <pc:chgData name="Rohan Kumar" userId="661eb3d5-3d2a-4afc-b2e7-f77b36fe3aea" providerId="ADAL" clId="{86F08C65-69FB-4D4E-B8C1-91EC56579DC3}" dt="2026-04-06T03:59:45.983" v="8475" actId="20577"/>
        <pc:sldMkLst>
          <pc:docMk/>
          <pc:sldMk cId="4197079156" sldId="266"/>
        </pc:sldMkLst>
        <pc:spChg chg="mod">
          <ac:chgData name="Rohan Kumar" userId="661eb3d5-3d2a-4afc-b2e7-f77b36fe3aea" providerId="ADAL" clId="{86F08C65-69FB-4D4E-B8C1-91EC56579DC3}" dt="2026-04-06T03:32:58.128" v="8044" actId="20577"/>
          <ac:spMkLst>
            <pc:docMk/>
            <pc:sldMk cId="4197079156" sldId="266"/>
            <ac:spMk id="4" creationId="{50AC913E-7BBE-5384-183B-D1C42CFF5337}"/>
          </ac:spMkLst>
        </pc:spChg>
        <pc:spChg chg="mod">
          <ac:chgData name="Rohan Kumar" userId="661eb3d5-3d2a-4afc-b2e7-f77b36fe3aea" providerId="ADAL" clId="{86F08C65-69FB-4D4E-B8C1-91EC56579DC3}" dt="2026-04-06T03:59:45.983" v="8475" actId="20577"/>
          <ac:spMkLst>
            <pc:docMk/>
            <pc:sldMk cId="4197079156" sldId="266"/>
            <ac:spMk id="6" creationId="{548C8548-12B7-FA56-2308-759E4A4AF6E9}"/>
          </ac:spMkLst>
        </pc:spChg>
        <pc:picChg chg="mod">
          <ac:chgData name="Rohan Kumar" userId="661eb3d5-3d2a-4afc-b2e7-f77b36fe3aea" providerId="ADAL" clId="{86F08C65-69FB-4D4E-B8C1-91EC56579DC3}" dt="2026-04-06T03:32:31.996" v="8043" actId="14100"/>
          <ac:picMkLst>
            <pc:docMk/>
            <pc:sldMk cId="4197079156" sldId="266"/>
            <ac:picMk id="14" creationId="{9C0CE53D-4FCC-C5CD-B98D-7AF39C2D32D4}"/>
          </ac:picMkLst>
        </pc:picChg>
        <pc:extLst>
          <p:ext xmlns:p="http://schemas.openxmlformats.org/presentationml/2006/main" uri="{D6D511B9-2390-475A-947B-AFAB55BFBCF1}">
            <pc226:cmChg xmlns:pc226="http://schemas.microsoft.com/office/powerpoint/2022/06/main/command" chg="mod">
              <pc226:chgData name="Rohan Kumar" userId="661eb3d5-3d2a-4afc-b2e7-f77b36fe3aea" providerId="ADAL" clId="{86F08C65-69FB-4D4E-B8C1-91EC56579DC3}" dt="2026-04-06T03:59:45.983" v="8475" actId="20577"/>
              <pc2:cmMkLst xmlns:pc2="http://schemas.microsoft.com/office/powerpoint/2019/9/main/command">
                <pc:docMk/>
                <pc:sldMk cId="4197079156" sldId="266"/>
                <pc2:cmMk id="{E6FB2614-F4D0-424E-91B2-9D5169ADA74C}"/>
              </pc2:cmMkLst>
            </pc226:cmChg>
            <pc226:cmChg xmlns:pc226="http://schemas.microsoft.com/office/powerpoint/2022/06/main/command" chg="mod">
              <pc226:chgData name="Rohan Kumar" userId="661eb3d5-3d2a-4afc-b2e7-f77b36fe3aea" providerId="ADAL" clId="{86F08C65-69FB-4D4E-B8C1-91EC56579DC3}" dt="2026-04-06T03:59:45.983" v="8475" actId="20577"/>
              <pc2:cmMkLst xmlns:pc2="http://schemas.microsoft.com/office/powerpoint/2019/9/main/command">
                <pc:docMk/>
                <pc:sldMk cId="4197079156" sldId="266"/>
                <pc2:cmMk id="{BF9A869A-DFF1-4E2F-98FA-1555127E1B32}"/>
              </pc2:cmMkLst>
            </pc226:cmChg>
          </p:ext>
        </pc:extLst>
      </pc:sldChg>
      <pc:sldChg chg="modSp">
        <pc:chgData name="Rohan Kumar" userId="661eb3d5-3d2a-4afc-b2e7-f77b36fe3aea" providerId="ADAL" clId="{86F08C65-69FB-4D4E-B8C1-91EC56579DC3}" dt="2026-04-06T04:04:57.702" v="8530" actId="20577"/>
        <pc:sldMkLst>
          <pc:docMk/>
          <pc:sldMk cId="3973284064" sldId="267"/>
        </pc:sldMkLst>
        <pc:spChg chg="mod">
          <ac:chgData name="Rohan Kumar" userId="661eb3d5-3d2a-4afc-b2e7-f77b36fe3aea" providerId="ADAL" clId="{86F08C65-69FB-4D4E-B8C1-91EC56579DC3}" dt="2026-04-06T04:04:57.702" v="8530" actId="20577"/>
          <ac:spMkLst>
            <pc:docMk/>
            <pc:sldMk cId="3973284064" sldId="267"/>
            <ac:spMk id="3" creationId="{AA2C338B-21A5-00E3-918F-F77EE856E7E7}"/>
          </ac:spMkLst>
        </pc:spChg>
      </pc:sldChg>
      <pc:sldChg chg="modSp mod modNotesTx">
        <pc:chgData name="Rohan Kumar" userId="661eb3d5-3d2a-4afc-b2e7-f77b36fe3aea" providerId="ADAL" clId="{86F08C65-69FB-4D4E-B8C1-91EC56579DC3}" dt="2026-04-06T03:41:26.183" v="8053" actId="20577"/>
        <pc:sldMkLst>
          <pc:docMk/>
          <pc:sldMk cId="1437565355" sldId="268"/>
        </pc:sldMkLst>
        <pc:spChg chg="mod">
          <ac:chgData name="Rohan Kumar" userId="661eb3d5-3d2a-4afc-b2e7-f77b36fe3aea" providerId="ADAL" clId="{86F08C65-69FB-4D4E-B8C1-91EC56579DC3}" dt="2026-04-06T03:39:34.425" v="8052" actId="403"/>
          <ac:spMkLst>
            <pc:docMk/>
            <pc:sldMk cId="1437565355" sldId="268"/>
            <ac:spMk id="3" creationId="{22613A88-A911-4D83-BB52-E15B70D199A1}"/>
          </ac:spMkLst>
        </pc:spChg>
      </pc:sldChg>
      <pc:sldChg chg="modSp mod">
        <pc:chgData name="Rohan Kumar" userId="661eb3d5-3d2a-4afc-b2e7-f77b36fe3aea" providerId="ADAL" clId="{86F08C65-69FB-4D4E-B8C1-91EC56579DC3}" dt="2026-04-05T22:43:29.104" v="7063" actId="20577"/>
        <pc:sldMkLst>
          <pc:docMk/>
          <pc:sldMk cId="2443048617" sldId="270"/>
        </pc:sldMkLst>
        <pc:spChg chg="mod">
          <ac:chgData name="Rohan Kumar" userId="661eb3d5-3d2a-4afc-b2e7-f77b36fe3aea" providerId="ADAL" clId="{86F08C65-69FB-4D4E-B8C1-91EC56579DC3}" dt="2026-04-05T22:43:29.104" v="7063" actId="20577"/>
          <ac:spMkLst>
            <pc:docMk/>
            <pc:sldMk cId="2443048617" sldId="270"/>
            <ac:spMk id="2" creationId="{865FC718-D299-DABE-7F3E-A3455D36E164}"/>
          </ac:spMkLst>
        </pc:spChg>
      </pc:sldChg>
      <pc:sldChg chg="addSp delSp modSp new mod modClrScheme modCm chgLayout modNotesTx">
        <pc:chgData name="Rohan Kumar" userId="661eb3d5-3d2a-4afc-b2e7-f77b36fe3aea" providerId="ADAL" clId="{86F08C65-69FB-4D4E-B8C1-91EC56579DC3}" dt="2026-04-06T04:07:40.313" v="8550" actId="20577"/>
        <pc:sldMkLst>
          <pc:docMk/>
          <pc:sldMk cId="2495637643" sldId="281"/>
        </pc:sldMkLst>
        <pc:spChg chg="mod">
          <ac:chgData name="Rohan Kumar" userId="661eb3d5-3d2a-4afc-b2e7-f77b36fe3aea" providerId="ADAL" clId="{86F08C65-69FB-4D4E-B8C1-91EC56579DC3}" dt="2026-04-06T03:03:40.635" v="7886" actId="404"/>
          <ac:spMkLst>
            <pc:docMk/>
            <pc:sldMk cId="2495637643" sldId="281"/>
            <ac:spMk id="2" creationId="{67D362D2-2B24-597C-0869-7AADF2E06F4B}"/>
          </ac:spMkLst>
        </pc:spChg>
        <pc:spChg chg="add mod">
          <ac:chgData name="Rohan Kumar" userId="661eb3d5-3d2a-4afc-b2e7-f77b36fe3aea" providerId="ADAL" clId="{86F08C65-69FB-4D4E-B8C1-91EC56579DC3}" dt="2026-04-06T04:07:40.313" v="8550" actId="20577"/>
          <ac:spMkLst>
            <pc:docMk/>
            <pc:sldMk cId="2495637643" sldId="281"/>
            <ac:spMk id="3" creationId="{E6553D70-C519-C764-9740-C7CEA9AF4833}"/>
          </ac:spMkLst>
        </pc:spChg>
        <pc:picChg chg="add mod">
          <ac:chgData name="Rohan Kumar" userId="661eb3d5-3d2a-4afc-b2e7-f77b36fe3aea" providerId="ADAL" clId="{86F08C65-69FB-4D4E-B8C1-91EC56579DC3}" dt="2026-04-05T22:06:27.749" v="5717" actId="1076"/>
          <ac:picMkLst>
            <pc:docMk/>
            <pc:sldMk cId="2495637643" sldId="281"/>
            <ac:picMk id="6" creationId="{B9222813-0FFF-55BF-F849-1AD6E7FBD8BB}"/>
          </ac:picMkLst>
        </pc:picChg>
        <pc:picChg chg="add mod">
          <ac:chgData name="Rohan Kumar" userId="661eb3d5-3d2a-4afc-b2e7-f77b36fe3aea" providerId="ADAL" clId="{86F08C65-69FB-4D4E-B8C1-91EC56579DC3}" dt="2026-04-05T21:55:35.446" v="5586" actId="14100"/>
          <ac:picMkLst>
            <pc:docMk/>
            <pc:sldMk cId="2495637643" sldId="281"/>
            <ac:picMk id="8" creationId="{24B169C8-BAD2-89C1-7D72-DC8092B9CF47}"/>
          </ac:picMkLst>
        </pc:picChg>
        <pc:picChg chg="add mod">
          <ac:chgData name="Rohan Kumar" userId="661eb3d5-3d2a-4afc-b2e7-f77b36fe3aea" providerId="ADAL" clId="{86F08C65-69FB-4D4E-B8C1-91EC56579DC3}" dt="2026-04-05T22:06:32.647" v="5718" actId="1076"/>
          <ac:picMkLst>
            <pc:docMk/>
            <pc:sldMk cId="2495637643" sldId="281"/>
            <ac:picMk id="12" creationId="{F8BA5693-BC9C-F48F-5885-6118DECA55F7}"/>
          </ac:picMkLst>
        </pc:picChg>
        <pc:extLst>
          <p:ext xmlns:p="http://schemas.openxmlformats.org/presentationml/2006/main" uri="{D6D511B9-2390-475A-947B-AFAB55BFBCF1}">
            <pc226:cmChg xmlns:pc226="http://schemas.microsoft.com/office/powerpoint/2022/06/main/command" chg="mod">
              <pc226:chgData name="Rohan Kumar" userId="661eb3d5-3d2a-4afc-b2e7-f77b36fe3aea" providerId="ADAL" clId="{86F08C65-69FB-4D4E-B8C1-91EC56579DC3}" dt="2026-04-06T04:07:39.202" v="8549" actId="20577"/>
              <pc2:cmMkLst xmlns:pc2="http://schemas.microsoft.com/office/powerpoint/2019/9/main/command">
                <pc:docMk/>
                <pc:sldMk cId="2495637643" sldId="281"/>
                <pc2:cmMk id="{E27D4859-C471-4824-9B74-B6CCE8D34589}"/>
              </pc2:cmMkLst>
            </pc226:cmChg>
            <pc226:cmChg xmlns:pc226="http://schemas.microsoft.com/office/powerpoint/2022/06/main/command" chg="mod">
              <pc226:chgData name="Rohan Kumar" userId="661eb3d5-3d2a-4afc-b2e7-f77b36fe3aea" providerId="ADAL" clId="{86F08C65-69FB-4D4E-B8C1-91EC56579DC3}" dt="2026-04-05T20:59:11.507" v="3575" actId="20577"/>
              <pc2:cmMkLst xmlns:pc2="http://schemas.microsoft.com/office/powerpoint/2019/9/main/command">
                <pc:docMk/>
                <pc:sldMk cId="2495637643" sldId="281"/>
                <pc2:cmMk id="{F84AC587-CC59-46C5-B182-94BE4B57DCEC}"/>
              </pc2:cmMkLst>
            </pc226:cmChg>
          </p:ext>
        </pc:extLst>
      </pc:sldChg>
      <pc:sldChg chg="addSp delSp modSp new mod ord modClrScheme chgLayout modNotesTx">
        <pc:chgData name="Rohan Kumar" userId="661eb3d5-3d2a-4afc-b2e7-f77b36fe3aea" providerId="ADAL" clId="{86F08C65-69FB-4D4E-B8C1-91EC56579DC3}" dt="2026-04-06T15:01:49.223" v="9481" actId="20577"/>
        <pc:sldMkLst>
          <pc:docMk/>
          <pc:sldMk cId="1949572702" sldId="283"/>
        </pc:sldMkLst>
        <pc:spChg chg="mod">
          <ac:chgData name="Rohan Kumar" userId="661eb3d5-3d2a-4afc-b2e7-f77b36fe3aea" providerId="ADAL" clId="{86F08C65-69FB-4D4E-B8C1-91EC56579DC3}" dt="2026-04-06T03:05:11.354" v="7917" actId="404"/>
          <ac:spMkLst>
            <pc:docMk/>
            <pc:sldMk cId="1949572702" sldId="283"/>
            <ac:spMk id="2" creationId="{930A732F-051C-FB06-D0D9-1332EA7FF444}"/>
          </ac:spMkLst>
        </pc:spChg>
        <pc:spChg chg="mod">
          <ac:chgData name="Rohan Kumar" userId="661eb3d5-3d2a-4afc-b2e7-f77b36fe3aea" providerId="ADAL" clId="{86F08C65-69FB-4D4E-B8C1-91EC56579DC3}" dt="2026-04-06T15:01:45.949" v="9479" actId="20577"/>
          <ac:spMkLst>
            <pc:docMk/>
            <pc:sldMk cId="1949572702" sldId="283"/>
            <ac:spMk id="3" creationId="{831A81AE-D901-B1FC-2219-5AAF10342C4B}"/>
          </ac:spMkLst>
        </pc:spChg>
        <pc:spChg chg="mod">
          <ac:chgData name="Rohan Kumar" userId="661eb3d5-3d2a-4afc-b2e7-f77b36fe3aea" providerId="ADAL" clId="{86F08C65-69FB-4D4E-B8C1-91EC56579DC3}" dt="2026-04-06T15:01:49.223" v="9481" actId="20577"/>
          <ac:spMkLst>
            <pc:docMk/>
            <pc:sldMk cId="1949572702" sldId="283"/>
            <ac:spMk id="4" creationId="{EBF7319B-1DB4-3824-9F89-945DC75B73FE}"/>
          </ac:spMkLst>
        </pc:spChg>
        <pc:picChg chg="add mod">
          <ac:chgData name="Rohan Kumar" userId="661eb3d5-3d2a-4afc-b2e7-f77b36fe3aea" providerId="ADAL" clId="{86F08C65-69FB-4D4E-B8C1-91EC56579DC3}" dt="2026-04-06T02:54:52.178" v="7746" actId="1076"/>
          <ac:picMkLst>
            <pc:docMk/>
            <pc:sldMk cId="1949572702" sldId="283"/>
            <ac:picMk id="9" creationId="{659A687B-BCBB-9C79-2594-21EEAD861FCC}"/>
          </ac:picMkLst>
        </pc:picChg>
        <pc:picChg chg="add mod">
          <ac:chgData name="Rohan Kumar" userId="661eb3d5-3d2a-4afc-b2e7-f77b36fe3aea" providerId="ADAL" clId="{86F08C65-69FB-4D4E-B8C1-91EC56579DC3}" dt="2026-04-06T13:39:14.906" v="8861" actId="1076"/>
          <ac:picMkLst>
            <pc:docMk/>
            <pc:sldMk cId="1949572702" sldId="283"/>
            <ac:picMk id="13" creationId="{EC0B9A00-3AF6-5FF3-5494-646C3BE4EFF7}"/>
          </ac:picMkLst>
        </pc:picChg>
      </pc:sldChg>
      <pc:sldChg chg="addSp delSp modSp new mod modClrScheme chgLayout modNotesTx">
        <pc:chgData name="Rohan Kumar" userId="661eb3d5-3d2a-4afc-b2e7-f77b36fe3aea" providerId="ADAL" clId="{86F08C65-69FB-4D4E-B8C1-91EC56579DC3}" dt="2026-04-06T15:01:56.837" v="9485" actId="20577"/>
        <pc:sldMkLst>
          <pc:docMk/>
          <pc:sldMk cId="2684021438" sldId="284"/>
        </pc:sldMkLst>
        <pc:spChg chg="mod">
          <ac:chgData name="Rohan Kumar" userId="661eb3d5-3d2a-4afc-b2e7-f77b36fe3aea" providerId="ADAL" clId="{86F08C65-69FB-4D4E-B8C1-91EC56579DC3}" dt="2026-04-06T03:05:30.184" v="7923" actId="1076"/>
          <ac:spMkLst>
            <pc:docMk/>
            <pc:sldMk cId="2684021438" sldId="284"/>
            <ac:spMk id="2" creationId="{2839C919-772E-3DF0-58F0-849373ABBCC8}"/>
          </ac:spMkLst>
        </pc:spChg>
        <pc:spChg chg="mod">
          <ac:chgData name="Rohan Kumar" userId="661eb3d5-3d2a-4afc-b2e7-f77b36fe3aea" providerId="ADAL" clId="{86F08C65-69FB-4D4E-B8C1-91EC56579DC3}" dt="2026-04-06T15:01:53.645" v="9483" actId="20577"/>
          <ac:spMkLst>
            <pc:docMk/>
            <pc:sldMk cId="2684021438" sldId="284"/>
            <ac:spMk id="3" creationId="{E832B029-7DCB-2AA7-94C7-D20170F2B619}"/>
          </ac:spMkLst>
        </pc:spChg>
        <pc:spChg chg="mod">
          <ac:chgData name="Rohan Kumar" userId="661eb3d5-3d2a-4afc-b2e7-f77b36fe3aea" providerId="ADAL" clId="{86F08C65-69FB-4D4E-B8C1-91EC56579DC3}" dt="2026-04-06T15:01:56.837" v="9485" actId="20577"/>
          <ac:spMkLst>
            <pc:docMk/>
            <pc:sldMk cId="2684021438" sldId="284"/>
            <ac:spMk id="6" creationId="{C32D82E0-1423-DDD2-C3C9-A0631F191D71}"/>
          </ac:spMkLst>
        </pc:spChg>
        <pc:picChg chg="add mod">
          <ac:chgData name="Rohan Kumar" userId="661eb3d5-3d2a-4afc-b2e7-f77b36fe3aea" providerId="ADAL" clId="{86F08C65-69FB-4D4E-B8C1-91EC56579DC3}" dt="2026-04-06T02:34:04.800" v="7436" actId="1076"/>
          <ac:picMkLst>
            <pc:docMk/>
            <pc:sldMk cId="2684021438" sldId="284"/>
            <ac:picMk id="5" creationId="{AEC34E38-39AA-8025-EA21-20F1CDCD603C}"/>
          </ac:picMkLst>
        </pc:picChg>
        <pc:picChg chg="add mod">
          <ac:chgData name="Rohan Kumar" userId="661eb3d5-3d2a-4afc-b2e7-f77b36fe3aea" providerId="ADAL" clId="{86F08C65-69FB-4D4E-B8C1-91EC56579DC3}" dt="2026-04-05T22:17:01.049" v="6051" actId="14100"/>
          <ac:picMkLst>
            <pc:docMk/>
            <pc:sldMk cId="2684021438" sldId="284"/>
            <ac:picMk id="15" creationId="{06664460-61EC-AE26-4394-CDC0AB0192CE}"/>
          </ac:picMkLst>
        </pc:picChg>
      </pc:sldChg>
      <pc:sldChg chg="modSp add mod">
        <pc:chgData name="Rohan Kumar" userId="661eb3d5-3d2a-4afc-b2e7-f77b36fe3aea" providerId="ADAL" clId="{86F08C65-69FB-4D4E-B8C1-91EC56579DC3}" dt="2026-04-05T21:35:05.386" v="5182" actId="20577"/>
        <pc:sldMkLst>
          <pc:docMk/>
          <pc:sldMk cId="4013564506" sldId="285"/>
        </pc:sldMkLst>
        <pc:spChg chg="mod">
          <ac:chgData name="Rohan Kumar" userId="661eb3d5-3d2a-4afc-b2e7-f77b36fe3aea" providerId="ADAL" clId="{86F08C65-69FB-4D4E-B8C1-91EC56579DC3}" dt="2026-04-05T21:35:05.386" v="5182" actId="20577"/>
          <ac:spMkLst>
            <pc:docMk/>
            <pc:sldMk cId="4013564506" sldId="285"/>
            <ac:spMk id="2" creationId="{F4723E84-8069-CE20-3C19-50D4F32F9FAD}"/>
          </ac:spMkLst>
        </pc:spChg>
      </pc:sldChg>
      <pc:sldChg chg="addSp delSp modSp add mod ord modClrScheme chgLayout">
        <pc:chgData name="Rohan Kumar" userId="661eb3d5-3d2a-4afc-b2e7-f77b36fe3aea" providerId="ADAL" clId="{86F08C65-69FB-4D4E-B8C1-91EC56579DC3}" dt="2026-04-06T04:08:30.965" v="8563" actId="20577"/>
        <pc:sldMkLst>
          <pc:docMk/>
          <pc:sldMk cId="1823304521" sldId="287"/>
        </pc:sldMkLst>
        <pc:spChg chg="mod">
          <ac:chgData name="Rohan Kumar" userId="661eb3d5-3d2a-4afc-b2e7-f77b36fe3aea" providerId="ADAL" clId="{86F08C65-69FB-4D4E-B8C1-91EC56579DC3}" dt="2026-04-06T03:05:03.838" v="7916" actId="255"/>
          <ac:spMkLst>
            <pc:docMk/>
            <pc:sldMk cId="1823304521" sldId="287"/>
            <ac:spMk id="2" creationId="{E8923AAE-DB7F-114E-07A9-43E87F645615}"/>
          </ac:spMkLst>
        </pc:spChg>
        <pc:spChg chg="mod">
          <ac:chgData name="Rohan Kumar" userId="661eb3d5-3d2a-4afc-b2e7-f77b36fe3aea" providerId="ADAL" clId="{86F08C65-69FB-4D4E-B8C1-91EC56579DC3}" dt="2026-04-06T04:08:30.965" v="8563" actId="20577"/>
          <ac:spMkLst>
            <pc:docMk/>
            <pc:sldMk cId="1823304521" sldId="287"/>
            <ac:spMk id="3" creationId="{0FAE57A7-F18F-A1D3-923B-A3561594E7BA}"/>
          </ac:spMkLst>
        </pc:spChg>
        <pc:picChg chg="add mod">
          <ac:chgData name="Rohan Kumar" userId="661eb3d5-3d2a-4afc-b2e7-f77b36fe3aea" providerId="ADAL" clId="{86F08C65-69FB-4D4E-B8C1-91EC56579DC3}" dt="2026-04-06T02:39:17.518" v="7545" actId="1076"/>
          <ac:picMkLst>
            <pc:docMk/>
            <pc:sldMk cId="1823304521" sldId="287"/>
            <ac:picMk id="7" creationId="{1898DB2E-E83E-A716-CD74-0F730F727C8A}"/>
          </ac:picMkLst>
        </pc:picChg>
      </pc:sldChg>
      <pc:sldChg chg="addSp delSp modSp add mod ord modNotesTx">
        <pc:chgData name="Rohan Kumar" userId="661eb3d5-3d2a-4afc-b2e7-f77b36fe3aea" providerId="ADAL" clId="{86F08C65-69FB-4D4E-B8C1-91EC56579DC3}" dt="2026-04-06T20:14:01.547" v="9605" actId="20577"/>
        <pc:sldMkLst>
          <pc:docMk/>
          <pc:sldMk cId="3037016471" sldId="289"/>
        </pc:sldMkLst>
        <pc:spChg chg="mod">
          <ac:chgData name="Rohan Kumar" userId="661eb3d5-3d2a-4afc-b2e7-f77b36fe3aea" providerId="ADAL" clId="{86F08C65-69FB-4D4E-B8C1-91EC56579DC3}" dt="2026-04-06T03:03:25.616" v="7881" actId="404"/>
          <ac:spMkLst>
            <pc:docMk/>
            <pc:sldMk cId="3037016471" sldId="289"/>
            <ac:spMk id="2" creationId="{E93F66D4-E5BD-E224-B294-20D2A9C613F1}"/>
          </ac:spMkLst>
        </pc:spChg>
        <pc:spChg chg="mod">
          <ac:chgData name="Rohan Kumar" userId="661eb3d5-3d2a-4afc-b2e7-f77b36fe3aea" providerId="ADAL" clId="{86F08C65-69FB-4D4E-B8C1-91EC56579DC3}" dt="2026-04-06T15:01:27.903" v="9475" actId="20577"/>
          <ac:spMkLst>
            <pc:docMk/>
            <pc:sldMk cId="3037016471" sldId="289"/>
            <ac:spMk id="3" creationId="{7CB59B16-8556-FC00-20A4-BEEC32B820EE}"/>
          </ac:spMkLst>
        </pc:spChg>
        <pc:spChg chg="add mod">
          <ac:chgData name="Rohan Kumar" userId="661eb3d5-3d2a-4afc-b2e7-f77b36fe3aea" providerId="ADAL" clId="{86F08C65-69FB-4D4E-B8C1-91EC56579DC3}" dt="2026-04-06T14:49:26.498" v="9379" actId="20577"/>
          <ac:spMkLst>
            <pc:docMk/>
            <pc:sldMk cId="3037016471" sldId="289"/>
            <ac:spMk id="7" creationId="{918446E1-1979-800C-D6D6-B09CA8BD1C65}"/>
          </ac:spMkLst>
        </pc:spChg>
        <pc:spChg chg="mod">
          <ac:chgData name="Rohan Kumar" userId="661eb3d5-3d2a-4afc-b2e7-f77b36fe3aea" providerId="ADAL" clId="{86F08C65-69FB-4D4E-B8C1-91EC56579DC3}" dt="2026-04-06T15:01:23.947" v="9473" actId="20577"/>
          <ac:spMkLst>
            <pc:docMk/>
            <pc:sldMk cId="3037016471" sldId="289"/>
            <ac:spMk id="8" creationId="{096BECB2-2CFA-9FCA-8F6D-705F7F4918D5}"/>
          </ac:spMkLst>
        </pc:spChg>
        <pc:spChg chg="add mod">
          <ac:chgData name="Rohan Kumar" userId="661eb3d5-3d2a-4afc-b2e7-f77b36fe3aea" providerId="ADAL" clId="{86F08C65-69FB-4D4E-B8C1-91EC56579DC3}" dt="2026-04-06T02:36:20.001" v="7455" actId="21"/>
          <ac:spMkLst>
            <pc:docMk/>
            <pc:sldMk cId="3037016471" sldId="289"/>
            <ac:spMk id="9" creationId="{DBBE3F74-0D3B-9B8A-2010-0AB8E027768C}"/>
          </ac:spMkLst>
        </pc:spChg>
        <pc:picChg chg="add mod">
          <ac:chgData name="Rohan Kumar" userId="661eb3d5-3d2a-4afc-b2e7-f77b36fe3aea" providerId="ADAL" clId="{86F08C65-69FB-4D4E-B8C1-91EC56579DC3}" dt="2026-04-06T14:59:22.191" v="9436" actId="14100"/>
          <ac:picMkLst>
            <pc:docMk/>
            <pc:sldMk cId="3037016471" sldId="289"/>
            <ac:picMk id="5" creationId="{D0FDF3A3-DDEE-F302-6789-1F342007EAB4}"/>
          </ac:picMkLst>
        </pc:picChg>
        <pc:picChg chg="add mod">
          <ac:chgData name="Rohan Kumar" userId="661eb3d5-3d2a-4afc-b2e7-f77b36fe3aea" providerId="ADAL" clId="{86F08C65-69FB-4D4E-B8C1-91EC56579DC3}" dt="2026-04-05T22:52:56.993" v="7364" actId="1076"/>
          <ac:picMkLst>
            <pc:docMk/>
            <pc:sldMk cId="3037016471" sldId="289"/>
            <ac:picMk id="13" creationId="{5167C0AD-9BC5-8D16-668B-5E050E93FCC6}"/>
          </ac:picMkLst>
        </pc:picChg>
      </pc:sldChg>
      <pc:sldChg chg="modSp mod">
        <pc:chgData name="Rohan Kumar" userId="661eb3d5-3d2a-4afc-b2e7-f77b36fe3aea" providerId="ADAL" clId="{86F08C65-69FB-4D4E-B8C1-91EC56579DC3}" dt="2026-04-06T15:00:02.046" v="9450" actId="20577"/>
        <pc:sldMkLst>
          <pc:docMk/>
          <pc:sldMk cId="1283041318" sldId="290"/>
        </pc:sldMkLst>
        <pc:spChg chg="mod">
          <ac:chgData name="Rohan Kumar" userId="661eb3d5-3d2a-4afc-b2e7-f77b36fe3aea" providerId="ADAL" clId="{86F08C65-69FB-4D4E-B8C1-91EC56579DC3}" dt="2026-04-06T14:59:50.273" v="9444" actId="20577"/>
          <ac:spMkLst>
            <pc:docMk/>
            <pc:sldMk cId="1283041318" sldId="290"/>
            <ac:spMk id="3" creationId="{D532DDBC-A62E-287B-19F8-4217334DC1D7}"/>
          </ac:spMkLst>
        </pc:spChg>
        <pc:spChg chg="mod">
          <ac:chgData name="Rohan Kumar" userId="661eb3d5-3d2a-4afc-b2e7-f77b36fe3aea" providerId="ADAL" clId="{86F08C65-69FB-4D4E-B8C1-91EC56579DC3}" dt="2026-04-06T15:00:02.046" v="9450" actId="20577"/>
          <ac:spMkLst>
            <pc:docMk/>
            <pc:sldMk cId="1283041318" sldId="290"/>
            <ac:spMk id="14" creationId="{A9C81019-551F-1F90-A55F-CCF0F93D4FC5}"/>
          </ac:spMkLst>
        </pc:spChg>
      </pc:sldChg>
      <pc:sldChg chg="modSp mod modCm">
        <pc:chgData name="Rohan Kumar" userId="661eb3d5-3d2a-4afc-b2e7-f77b36fe3aea" providerId="ADAL" clId="{86F08C65-69FB-4D4E-B8C1-91EC56579DC3}" dt="2026-04-06T14:59:42.390" v="9442" actId="20577"/>
        <pc:sldMkLst>
          <pc:docMk/>
          <pc:sldMk cId="194626424" sldId="293"/>
        </pc:sldMkLst>
        <pc:spChg chg="mod">
          <ac:chgData name="Rohan Kumar" userId="661eb3d5-3d2a-4afc-b2e7-f77b36fe3aea" providerId="ADAL" clId="{86F08C65-69FB-4D4E-B8C1-91EC56579DC3}" dt="2026-04-06T14:59:42.390" v="9442" actId="20577"/>
          <ac:spMkLst>
            <pc:docMk/>
            <pc:sldMk cId="194626424" sldId="293"/>
            <ac:spMk id="5" creationId="{AC592887-F23F-33D5-3E97-AD932E2D3E86}"/>
          </ac:spMkLst>
        </pc:spChg>
        <pc:spChg chg="mod">
          <ac:chgData name="Rohan Kumar" userId="661eb3d5-3d2a-4afc-b2e7-f77b36fe3aea" providerId="ADAL" clId="{86F08C65-69FB-4D4E-B8C1-91EC56579DC3}" dt="2026-04-06T14:59:39.095" v="9440" actId="20577"/>
          <ac:spMkLst>
            <pc:docMk/>
            <pc:sldMk cId="194626424" sldId="293"/>
            <ac:spMk id="8" creationId="{E43F48FD-6D59-648C-67CE-FE79A6AA76CB}"/>
          </ac:spMkLst>
        </pc:spChg>
        <pc:spChg chg="mod">
          <ac:chgData name="Rohan Kumar" userId="661eb3d5-3d2a-4afc-b2e7-f77b36fe3aea" providerId="ADAL" clId="{86F08C65-69FB-4D4E-B8C1-91EC56579DC3}" dt="2026-04-06T14:59:34.394" v="9438" actId="20577"/>
          <ac:spMkLst>
            <pc:docMk/>
            <pc:sldMk cId="194626424" sldId="293"/>
            <ac:spMk id="29" creationId="{7D49BE58-4C64-EC85-C8E9-711076FC3CD7}"/>
          </ac:spMkLst>
        </pc:spChg>
        <pc:extLst>
          <p:ext xmlns:p="http://schemas.openxmlformats.org/presentationml/2006/main" uri="{D6D511B9-2390-475A-947B-AFAB55BFBCF1}">
            <pc226:cmChg xmlns:pc226="http://schemas.microsoft.com/office/powerpoint/2022/06/main/command" chg="mod">
              <pc226:chgData name="Rohan Kumar" userId="661eb3d5-3d2a-4afc-b2e7-f77b36fe3aea" providerId="ADAL" clId="{86F08C65-69FB-4D4E-B8C1-91EC56579DC3}" dt="2026-04-06T14:59:42.390" v="9442" actId="20577"/>
              <pc2:cmMkLst xmlns:pc2="http://schemas.microsoft.com/office/powerpoint/2019/9/main/command">
                <pc:docMk/>
                <pc:sldMk cId="194626424" sldId="293"/>
                <pc2:cmMk id="{29C69DD3-F6B8-4484-9E42-7336ED6EE1BC}"/>
              </pc2:cmMkLst>
            </pc226:cmChg>
          </p:ext>
        </pc:extLst>
      </pc:sldChg>
      <pc:sldChg chg="addSp delSp modSp add mod">
        <pc:chgData name="Rohan Kumar" userId="661eb3d5-3d2a-4afc-b2e7-f77b36fe3aea" providerId="ADAL" clId="{86F08C65-69FB-4D4E-B8C1-91EC56579DC3}" dt="2026-04-06T04:07:24.119" v="8541" actId="20577"/>
        <pc:sldMkLst>
          <pc:docMk/>
          <pc:sldMk cId="1515219603" sldId="295"/>
        </pc:sldMkLst>
        <pc:spChg chg="mod">
          <ac:chgData name="Rohan Kumar" userId="661eb3d5-3d2a-4afc-b2e7-f77b36fe3aea" providerId="ADAL" clId="{86F08C65-69FB-4D4E-B8C1-91EC56579DC3}" dt="2026-04-06T04:06:27.397" v="8532" actId="20577"/>
          <ac:spMkLst>
            <pc:docMk/>
            <pc:sldMk cId="1515219603" sldId="295"/>
            <ac:spMk id="2" creationId="{2C863964-093B-132D-A0C8-CA3C33CD8F77}"/>
          </ac:spMkLst>
        </pc:spChg>
        <pc:spChg chg="mod">
          <ac:chgData name="Rohan Kumar" userId="661eb3d5-3d2a-4afc-b2e7-f77b36fe3aea" providerId="ADAL" clId="{86F08C65-69FB-4D4E-B8C1-91EC56579DC3}" dt="2026-04-06T04:07:24.119" v="8541" actId="20577"/>
          <ac:spMkLst>
            <pc:docMk/>
            <pc:sldMk cId="1515219603" sldId="295"/>
            <ac:spMk id="3" creationId="{CD3008E5-3459-AD7E-0C34-9F76CF105F84}"/>
          </ac:spMkLst>
        </pc:spChg>
        <pc:picChg chg="add mod">
          <ac:chgData name="Rohan Kumar" userId="661eb3d5-3d2a-4afc-b2e7-f77b36fe3aea" providerId="ADAL" clId="{86F08C65-69FB-4D4E-B8C1-91EC56579DC3}" dt="2026-04-05T22:11:59.873" v="5803" actId="1076"/>
          <ac:picMkLst>
            <pc:docMk/>
            <pc:sldMk cId="1515219603" sldId="295"/>
            <ac:picMk id="6" creationId="{ADE1F9B9-27F1-1839-E7E8-295422A38A01}"/>
          </ac:picMkLst>
        </pc:picChg>
        <pc:picChg chg="add mod modCrop">
          <ac:chgData name="Rohan Kumar" userId="661eb3d5-3d2a-4afc-b2e7-f77b36fe3aea" providerId="ADAL" clId="{86F08C65-69FB-4D4E-B8C1-91EC56579DC3}" dt="2026-04-05T22:12:37.474" v="5807" actId="1076"/>
          <ac:picMkLst>
            <pc:docMk/>
            <pc:sldMk cId="1515219603" sldId="295"/>
            <ac:picMk id="10" creationId="{39F9B8C7-7E7E-DD14-B545-1676A366EBF9}"/>
          </ac:picMkLst>
        </pc:picChg>
        <pc:picChg chg="add mod">
          <ac:chgData name="Rohan Kumar" userId="661eb3d5-3d2a-4afc-b2e7-f77b36fe3aea" providerId="ADAL" clId="{86F08C65-69FB-4D4E-B8C1-91EC56579DC3}" dt="2026-04-05T22:12:05.805" v="5804" actId="1076"/>
          <ac:picMkLst>
            <pc:docMk/>
            <pc:sldMk cId="1515219603" sldId="295"/>
            <ac:picMk id="12" creationId="{88037B7C-2AA4-3607-1DDB-3414A273BC1F}"/>
          </ac:picMkLst>
        </pc:picChg>
      </pc:sldChg>
      <pc:sldChg chg="addSp delSp modSp add mod">
        <pc:chgData name="Rohan Kumar" userId="661eb3d5-3d2a-4afc-b2e7-f77b36fe3aea" providerId="ADAL" clId="{86F08C65-69FB-4D4E-B8C1-91EC56579DC3}" dt="2026-04-06T04:07:36.928" v="8548" actId="20577"/>
        <pc:sldMkLst>
          <pc:docMk/>
          <pc:sldMk cId="398245830" sldId="296"/>
        </pc:sldMkLst>
        <pc:spChg chg="mod">
          <ac:chgData name="Rohan Kumar" userId="661eb3d5-3d2a-4afc-b2e7-f77b36fe3aea" providerId="ADAL" clId="{86F08C65-69FB-4D4E-B8C1-91EC56579DC3}" dt="2026-04-06T03:04:17.126" v="7897" actId="14100"/>
          <ac:spMkLst>
            <pc:docMk/>
            <pc:sldMk cId="398245830" sldId="296"/>
            <ac:spMk id="2" creationId="{A9604DB7-B6A2-D956-0FAA-F772E8BBA901}"/>
          </ac:spMkLst>
        </pc:spChg>
        <pc:spChg chg="add mod">
          <ac:chgData name="Rohan Kumar" userId="661eb3d5-3d2a-4afc-b2e7-f77b36fe3aea" providerId="ADAL" clId="{86F08C65-69FB-4D4E-B8C1-91EC56579DC3}" dt="2026-04-06T04:07:36.928" v="8548" actId="20577"/>
          <ac:spMkLst>
            <pc:docMk/>
            <pc:sldMk cId="398245830" sldId="296"/>
            <ac:spMk id="16" creationId="{CCF497DA-32F1-3D87-8158-22E5129DDEBC}"/>
          </ac:spMkLst>
        </pc:spChg>
        <pc:picChg chg="add mod">
          <ac:chgData name="Rohan Kumar" userId="661eb3d5-3d2a-4afc-b2e7-f77b36fe3aea" providerId="ADAL" clId="{86F08C65-69FB-4D4E-B8C1-91EC56579DC3}" dt="2026-04-05T21:56:41.363" v="5598" actId="1076"/>
          <ac:picMkLst>
            <pc:docMk/>
            <pc:sldMk cId="398245830" sldId="296"/>
            <ac:picMk id="8" creationId="{4F468BE4-24DB-4A58-FAFB-46B9A8A48171}"/>
          </ac:picMkLst>
        </pc:picChg>
        <pc:picChg chg="add mod">
          <ac:chgData name="Rohan Kumar" userId="661eb3d5-3d2a-4afc-b2e7-f77b36fe3aea" providerId="ADAL" clId="{86F08C65-69FB-4D4E-B8C1-91EC56579DC3}" dt="2026-04-05T22:07:10.338" v="5724" actId="1076"/>
          <ac:picMkLst>
            <pc:docMk/>
            <pc:sldMk cId="398245830" sldId="296"/>
            <ac:picMk id="10" creationId="{B5490980-6DFB-9D36-0B74-EECE63C25DCE}"/>
          </ac:picMkLst>
        </pc:picChg>
        <pc:picChg chg="add mod">
          <ac:chgData name="Rohan Kumar" userId="661eb3d5-3d2a-4afc-b2e7-f77b36fe3aea" providerId="ADAL" clId="{86F08C65-69FB-4D4E-B8C1-91EC56579DC3}" dt="2026-04-05T22:07:07.608" v="5723" actId="1076"/>
          <ac:picMkLst>
            <pc:docMk/>
            <pc:sldMk cId="398245830" sldId="296"/>
            <ac:picMk id="12" creationId="{6A874AEB-5516-C44E-94E0-C59F7518745E}"/>
          </ac:picMkLst>
        </pc:picChg>
      </pc:sldChg>
      <pc:sldChg chg="addSp delSp modSp add mod modNotesTx">
        <pc:chgData name="Rohan Kumar" userId="661eb3d5-3d2a-4afc-b2e7-f77b36fe3aea" providerId="ADAL" clId="{86F08C65-69FB-4D4E-B8C1-91EC56579DC3}" dt="2026-04-06T04:07:32.971" v="8546" actId="20577"/>
        <pc:sldMkLst>
          <pc:docMk/>
          <pc:sldMk cId="2784958953" sldId="297"/>
        </pc:sldMkLst>
        <pc:spChg chg="mod">
          <ac:chgData name="Rohan Kumar" userId="661eb3d5-3d2a-4afc-b2e7-f77b36fe3aea" providerId="ADAL" clId="{86F08C65-69FB-4D4E-B8C1-91EC56579DC3}" dt="2026-04-06T03:04:31.115" v="7903" actId="404"/>
          <ac:spMkLst>
            <pc:docMk/>
            <pc:sldMk cId="2784958953" sldId="297"/>
            <ac:spMk id="2" creationId="{E81678D0-0FEC-BBC8-53CF-3174025372E8}"/>
          </ac:spMkLst>
        </pc:spChg>
        <pc:spChg chg="add mod">
          <ac:chgData name="Rohan Kumar" userId="661eb3d5-3d2a-4afc-b2e7-f77b36fe3aea" providerId="ADAL" clId="{86F08C65-69FB-4D4E-B8C1-91EC56579DC3}" dt="2026-04-06T04:07:32.971" v="8546" actId="20577"/>
          <ac:spMkLst>
            <pc:docMk/>
            <pc:sldMk cId="2784958953" sldId="297"/>
            <ac:spMk id="15" creationId="{D18386D2-2FB7-2071-6FDC-2F7712A23E11}"/>
          </ac:spMkLst>
        </pc:spChg>
        <pc:picChg chg="add mod">
          <ac:chgData name="Rohan Kumar" userId="661eb3d5-3d2a-4afc-b2e7-f77b36fe3aea" providerId="ADAL" clId="{86F08C65-69FB-4D4E-B8C1-91EC56579DC3}" dt="2026-04-05T22:05:51.717" v="5712" actId="14100"/>
          <ac:picMkLst>
            <pc:docMk/>
            <pc:sldMk cId="2784958953" sldId="297"/>
            <ac:picMk id="7" creationId="{34CBF39A-DF91-C6E9-126A-204A4B5BFC9F}"/>
          </ac:picMkLst>
        </pc:picChg>
        <pc:picChg chg="add mod">
          <ac:chgData name="Rohan Kumar" userId="661eb3d5-3d2a-4afc-b2e7-f77b36fe3aea" providerId="ADAL" clId="{86F08C65-69FB-4D4E-B8C1-91EC56579DC3}" dt="2026-04-05T22:07:14.071" v="5725" actId="1076"/>
          <ac:picMkLst>
            <pc:docMk/>
            <pc:sldMk cId="2784958953" sldId="297"/>
            <ac:picMk id="9" creationId="{303A1E12-5EAF-63EE-BDB1-A02DB3EE7FA1}"/>
          </ac:picMkLst>
        </pc:picChg>
        <pc:picChg chg="add mod">
          <ac:chgData name="Rohan Kumar" userId="661eb3d5-3d2a-4afc-b2e7-f77b36fe3aea" providerId="ADAL" clId="{86F08C65-69FB-4D4E-B8C1-91EC56579DC3}" dt="2026-04-05T22:07:28.555" v="5727" actId="14100"/>
          <ac:picMkLst>
            <pc:docMk/>
            <pc:sldMk cId="2784958953" sldId="297"/>
            <ac:picMk id="11" creationId="{7AEAC522-967F-A308-33A3-A2599CCA7538}"/>
          </ac:picMkLst>
        </pc:picChg>
      </pc:sldChg>
      <pc:sldChg chg="addSp delSp modSp add mod ord">
        <pc:chgData name="Rohan Kumar" userId="661eb3d5-3d2a-4afc-b2e7-f77b36fe3aea" providerId="ADAL" clId="{86F08C65-69FB-4D4E-B8C1-91EC56579DC3}" dt="2026-04-06T14:46:18.918" v="9310"/>
        <pc:sldMkLst>
          <pc:docMk/>
          <pc:sldMk cId="822788096" sldId="299"/>
        </pc:sldMkLst>
        <pc:spChg chg="mod">
          <ac:chgData name="Rohan Kumar" userId="661eb3d5-3d2a-4afc-b2e7-f77b36fe3aea" providerId="ADAL" clId="{86F08C65-69FB-4D4E-B8C1-91EC56579DC3}" dt="2026-04-06T03:09:18.648" v="7960" actId="1076"/>
          <ac:spMkLst>
            <pc:docMk/>
            <pc:sldMk cId="822788096" sldId="299"/>
            <ac:spMk id="2" creationId="{F0796422-F4E8-7DAE-8848-9BB232CF8A40}"/>
          </ac:spMkLst>
        </pc:spChg>
        <pc:picChg chg="add mod">
          <ac:chgData name="Rohan Kumar" userId="661eb3d5-3d2a-4afc-b2e7-f77b36fe3aea" providerId="ADAL" clId="{86F08C65-69FB-4D4E-B8C1-91EC56579DC3}" dt="2026-04-06T03:10:17.131" v="7994" actId="1076"/>
          <ac:picMkLst>
            <pc:docMk/>
            <pc:sldMk cId="822788096" sldId="299"/>
            <ac:picMk id="6" creationId="{D7CC96A2-E12D-5EDC-0083-0CBFED1C47F6}"/>
          </ac:picMkLst>
        </pc:picChg>
        <pc:picChg chg="add mod">
          <ac:chgData name="Rohan Kumar" userId="661eb3d5-3d2a-4afc-b2e7-f77b36fe3aea" providerId="ADAL" clId="{86F08C65-69FB-4D4E-B8C1-91EC56579DC3}" dt="2026-04-06T03:10:22.914" v="7996" actId="1076"/>
          <ac:picMkLst>
            <pc:docMk/>
            <pc:sldMk cId="822788096" sldId="299"/>
            <ac:picMk id="9" creationId="{98997070-2F00-D88E-2220-A89CDA335B92}"/>
          </ac:picMkLst>
        </pc:picChg>
        <pc:picChg chg="add mod">
          <ac:chgData name="Rohan Kumar" userId="661eb3d5-3d2a-4afc-b2e7-f77b36fe3aea" providerId="ADAL" clId="{86F08C65-69FB-4D4E-B8C1-91EC56579DC3}" dt="2026-04-06T03:10:25.975" v="7997" actId="1076"/>
          <ac:picMkLst>
            <pc:docMk/>
            <pc:sldMk cId="822788096" sldId="299"/>
            <ac:picMk id="12" creationId="{DB12981F-B151-002E-2BA0-D427625342AE}"/>
          </ac:picMkLst>
        </pc:picChg>
      </pc:sldChg>
      <pc:sldChg chg="addSp delSp modSp new mod ord">
        <pc:chgData name="Rohan Kumar" userId="661eb3d5-3d2a-4afc-b2e7-f77b36fe3aea" providerId="ADAL" clId="{86F08C65-69FB-4D4E-B8C1-91EC56579DC3}" dt="2026-04-28T15:58:29.171" v="9922" actId="20577"/>
        <pc:sldMkLst>
          <pc:docMk/>
          <pc:sldMk cId="4264795750" sldId="300"/>
        </pc:sldMkLst>
        <pc:spChg chg="mod">
          <ac:chgData name="Rohan Kumar" userId="661eb3d5-3d2a-4afc-b2e7-f77b36fe3aea" providerId="ADAL" clId="{86F08C65-69FB-4D4E-B8C1-91EC56579DC3}" dt="2026-04-06T03:04:38.661" v="7907" actId="404"/>
          <ac:spMkLst>
            <pc:docMk/>
            <pc:sldMk cId="4264795750" sldId="300"/>
            <ac:spMk id="2" creationId="{DDD37315-74EA-60DA-DFC5-705E46354EAA}"/>
          </ac:spMkLst>
        </pc:spChg>
        <pc:spChg chg="add mod">
          <ac:chgData name="Rohan Kumar" userId="661eb3d5-3d2a-4afc-b2e7-f77b36fe3aea" providerId="ADAL" clId="{86F08C65-69FB-4D4E-B8C1-91EC56579DC3}" dt="2026-04-28T15:58:29.171" v="9922" actId="20577"/>
          <ac:spMkLst>
            <pc:docMk/>
            <pc:sldMk cId="4264795750" sldId="300"/>
            <ac:spMk id="5" creationId="{312E8CC4-583A-47C3-7BE0-8B132C53D8CE}"/>
          </ac:spMkLst>
        </pc:spChg>
        <pc:picChg chg="add mod">
          <ac:chgData name="Rohan Kumar" userId="661eb3d5-3d2a-4afc-b2e7-f77b36fe3aea" providerId="ADAL" clId="{86F08C65-69FB-4D4E-B8C1-91EC56579DC3}" dt="2026-04-06T02:41:00.962" v="7567" actId="1076"/>
          <ac:picMkLst>
            <pc:docMk/>
            <pc:sldMk cId="4264795750" sldId="300"/>
            <ac:picMk id="4" creationId="{D4B02A0C-1252-454A-872E-270DEE186E98}"/>
          </ac:picMkLst>
        </pc:picChg>
      </pc:sldChg>
      <pc:sldChg chg="addSp delSp modSp new mod modClrScheme chgLayout">
        <pc:chgData name="Rohan Kumar" userId="661eb3d5-3d2a-4afc-b2e7-f77b36fe3aea" providerId="ADAL" clId="{86F08C65-69FB-4D4E-B8C1-91EC56579DC3}" dt="2026-04-06T13:38:56.062" v="8860" actId="1076"/>
        <pc:sldMkLst>
          <pc:docMk/>
          <pc:sldMk cId="562558723" sldId="301"/>
        </pc:sldMkLst>
        <pc:spChg chg="add del mod">
          <ac:chgData name="Rohan Kumar" userId="661eb3d5-3d2a-4afc-b2e7-f77b36fe3aea" providerId="ADAL" clId="{86F08C65-69FB-4D4E-B8C1-91EC56579DC3}" dt="2026-04-06T13:38:19.734" v="8852" actId="478"/>
          <ac:spMkLst>
            <pc:docMk/>
            <pc:sldMk cId="562558723" sldId="301"/>
            <ac:spMk id="3" creationId="{430C87C2-69A6-1B55-14F8-7FE479263D97}"/>
          </ac:spMkLst>
        </pc:spChg>
        <pc:spChg chg="add mod">
          <ac:chgData name="Rohan Kumar" userId="661eb3d5-3d2a-4afc-b2e7-f77b36fe3aea" providerId="ADAL" clId="{86F08C65-69FB-4D4E-B8C1-91EC56579DC3}" dt="2026-04-06T03:07:36.499" v="7933" actId="404"/>
          <ac:spMkLst>
            <pc:docMk/>
            <pc:sldMk cId="562558723" sldId="301"/>
            <ac:spMk id="9" creationId="{DB1A653D-3D01-12EE-EC7B-CC7A2A337CC8}"/>
          </ac:spMkLst>
        </pc:spChg>
        <pc:picChg chg="add mod">
          <ac:chgData name="Rohan Kumar" userId="661eb3d5-3d2a-4afc-b2e7-f77b36fe3aea" providerId="ADAL" clId="{86F08C65-69FB-4D4E-B8C1-91EC56579DC3}" dt="2026-04-06T13:38:56.062" v="8860" actId="1076"/>
          <ac:picMkLst>
            <pc:docMk/>
            <pc:sldMk cId="562558723" sldId="301"/>
            <ac:picMk id="8" creationId="{8477120B-7AB4-C986-8341-B9C297F71186}"/>
          </ac:picMkLst>
        </pc:picChg>
      </pc:sldChg>
      <pc:sldChg chg="modSp add mod">
        <pc:chgData name="Rohan Kumar" userId="661eb3d5-3d2a-4afc-b2e7-f77b36fe3aea" providerId="ADAL" clId="{86F08C65-69FB-4D4E-B8C1-91EC56579DC3}" dt="2026-04-05T20:57:35.206" v="3559" actId="20577"/>
        <pc:sldMkLst>
          <pc:docMk/>
          <pc:sldMk cId="1775947494" sldId="302"/>
        </pc:sldMkLst>
        <pc:spChg chg="mod">
          <ac:chgData name="Rohan Kumar" userId="661eb3d5-3d2a-4afc-b2e7-f77b36fe3aea" providerId="ADAL" clId="{86F08C65-69FB-4D4E-B8C1-91EC56579DC3}" dt="2026-04-05T20:57:35.206" v="3559" actId="20577"/>
          <ac:spMkLst>
            <pc:docMk/>
            <pc:sldMk cId="1775947494" sldId="302"/>
            <ac:spMk id="2" creationId="{2D8F60BE-399C-F93D-206E-3809762B96F4}"/>
          </ac:spMkLst>
        </pc:spChg>
      </pc:sldChg>
      <pc:sldChg chg="delSp modSp new mod ord">
        <pc:chgData name="Rohan Kumar" userId="661eb3d5-3d2a-4afc-b2e7-f77b36fe3aea" providerId="ADAL" clId="{86F08C65-69FB-4D4E-B8C1-91EC56579DC3}" dt="2026-04-06T15:01:11.085" v="9471" actId="403"/>
        <pc:sldMkLst>
          <pc:docMk/>
          <pc:sldMk cId="868563359" sldId="303"/>
        </pc:sldMkLst>
        <pc:spChg chg="mod">
          <ac:chgData name="Rohan Kumar" userId="661eb3d5-3d2a-4afc-b2e7-f77b36fe3aea" providerId="ADAL" clId="{86F08C65-69FB-4D4E-B8C1-91EC56579DC3}" dt="2026-04-06T15:01:11.085" v="9471" actId="403"/>
          <ac:spMkLst>
            <pc:docMk/>
            <pc:sldMk cId="868563359" sldId="303"/>
            <ac:spMk id="3" creationId="{0EF5FFB7-6D94-2E02-E6DA-CC6FC890EAE6}"/>
          </ac:spMkLst>
        </pc:spChg>
      </pc:sldChg>
      <pc:sldChg chg="addSp delSp modSp new mod ord modNotesTx">
        <pc:chgData name="Rohan Kumar" userId="661eb3d5-3d2a-4afc-b2e7-f77b36fe3aea" providerId="ADAL" clId="{86F08C65-69FB-4D4E-B8C1-91EC56579DC3}" dt="2026-04-28T15:32:39.083" v="9901" actId="20577"/>
        <pc:sldMkLst>
          <pc:docMk/>
          <pc:sldMk cId="811795537" sldId="304"/>
        </pc:sldMkLst>
        <pc:spChg chg="mod">
          <ac:chgData name="Rohan Kumar" userId="661eb3d5-3d2a-4afc-b2e7-f77b36fe3aea" providerId="ADAL" clId="{86F08C65-69FB-4D4E-B8C1-91EC56579DC3}" dt="2026-04-06T04:21:36.223" v="8648" actId="20577"/>
          <ac:spMkLst>
            <pc:docMk/>
            <pc:sldMk cId="811795537" sldId="304"/>
            <ac:spMk id="2" creationId="{59CF3FA5-F31E-2D99-306C-6891E5B64E09}"/>
          </ac:spMkLst>
        </pc:spChg>
        <pc:spChg chg="mod">
          <ac:chgData name="Rohan Kumar" userId="661eb3d5-3d2a-4afc-b2e7-f77b36fe3aea" providerId="ADAL" clId="{86F08C65-69FB-4D4E-B8C1-91EC56579DC3}" dt="2026-04-28T15:32:39.083" v="9901" actId="20577"/>
          <ac:spMkLst>
            <pc:docMk/>
            <pc:sldMk cId="811795537" sldId="304"/>
            <ac:spMk id="3" creationId="{E726401A-E7AA-B862-62F6-82ECD7333E30}"/>
          </ac:spMkLst>
        </pc:spChg>
        <pc:spChg chg="add mod">
          <ac:chgData name="Rohan Kumar" userId="661eb3d5-3d2a-4afc-b2e7-f77b36fe3aea" providerId="ADAL" clId="{86F08C65-69FB-4D4E-B8C1-91EC56579DC3}" dt="2026-04-06T02:38:06.927" v="7511" actId="255"/>
          <ac:spMkLst>
            <pc:docMk/>
            <pc:sldMk cId="811795537" sldId="304"/>
            <ac:spMk id="12" creationId="{CEF94E20-1269-E540-1F1D-982261550B2A}"/>
          </ac:spMkLst>
        </pc:spChg>
        <pc:spChg chg="add mod">
          <ac:chgData name="Rohan Kumar" userId="661eb3d5-3d2a-4afc-b2e7-f77b36fe3aea" providerId="ADAL" clId="{86F08C65-69FB-4D4E-B8C1-91EC56579DC3}" dt="2026-04-06T02:38:37.071" v="7540" actId="1076"/>
          <ac:spMkLst>
            <pc:docMk/>
            <pc:sldMk cId="811795537" sldId="304"/>
            <ac:spMk id="13" creationId="{95BC5396-3337-CEA4-93B0-1F850760DBBF}"/>
          </ac:spMkLst>
        </pc:spChg>
        <pc:picChg chg="add mod">
          <ac:chgData name="Rohan Kumar" userId="661eb3d5-3d2a-4afc-b2e7-f77b36fe3aea" providerId="ADAL" clId="{86F08C65-69FB-4D4E-B8C1-91EC56579DC3}" dt="2026-04-06T04:35:53.751" v="8805" actId="1076"/>
          <ac:picMkLst>
            <pc:docMk/>
            <pc:sldMk cId="811795537" sldId="304"/>
            <ac:picMk id="5" creationId="{A8DEF865-557A-5736-8D7C-973EBDC849CA}"/>
          </ac:picMkLst>
        </pc:picChg>
        <pc:picChg chg="add mod">
          <ac:chgData name="Rohan Kumar" userId="661eb3d5-3d2a-4afc-b2e7-f77b36fe3aea" providerId="ADAL" clId="{86F08C65-69FB-4D4E-B8C1-91EC56579DC3}" dt="2026-04-06T04:36:54.720" v="8812" actId="1076"/>
          <ac:picMkLst>
            <pc:docMk/>
            <pc:sldMk cId="811795537" sldId="304"/>
            <ac:picMk id="7" creationId="{24AD2F8D-5598-330B-FDA8-1E624E0802D0}"/>
          </ac:picMkLst>
        </pc:picChg>
      </pc:sldChg>
      <pc:sldChg chg="modSp add mod ord">
        <pc:chgData name="Rohan Kumar" userId="661eb3d5-3d2a-4afc-b2e7-f77b36fe3aea" providerId="ADAL" clId="{86F08C65-69FB-4D4E-B8C1-91EC56579DC3}" dt="2026-04-05T22:45:59.398" v="7094" actId="20577"/>
        <pc:sldMkLst>
          <pc:docMk/>
          <pc:sldMk cId="1249623238" sldId="305"/>
        </pc:sldMkLst>
        <pc:spChg chg="mod">
          <ac:chgData name="Rohan Kumar" userId="661eb3d5-3d2a-4afc-b2e7-f77b36fe3aea" providerId="ADAL" clId="{86F08C65-69FB-4D4E-B8C1-91EC56579DC3}" dt="2026-04-05T22:45:59.398" v="7094" actId="20577"/>
          <ac:spMkLst>
            <pc:docMk/>
            <pc:sldMk cId="1249623238" sldId="305"/>
            <ac:spMk id="2" creationId="{6BB6214C-DFB2-FFCF-3A87-225BE8802BD1}"/>
          </ac:spMkLst>
        </pc:spChg>
      </pc:sldChg>
      <pc:sldChg chg="addSp delSp modSp new mod modClrScheme chgLayout">
        <pc:chgData name="Rohan Kumar" userId="661eb3d5-3d2a-4afc-b2e7-f77b36fe3aea" providerId="ADAL" clId="{86F08C65-69FB-4D4E-B8C1-91EC56579DC3}" dt="2026-04-06T04:12:14.374" v="8576" actId="26606"/>
        <pc:sldMkLst>
          <pc:docMk/>
          <pc:sldMk cId="1344694215" sldId="306"/>
        </pc:sldMkLst>
        <pc:spChg chg="mod">
          <ac:chgData name="Rohan Kumar" userId="661eb3d5-3d2a-4afc-b2e7-f77b36fe3aea" providerId="ADAL" clId="{86F08C65-69FB-4D4E-B8C1-91EC56579DC3}" dt="2026-04-06T04:12:14.374" v="8576" actId="26606"/>
          <ac:spMkLst>
            <pc:docMk/>
            <pc:sldMk cId="1344694215" sldId="306"/>
            <ac:spMk id="2" creationId="{C4413D0D-009A-22C7-54A5-01C73BD74BB3}"/>
          </ac:spMkLst>
        </pc:spChg>
        <pc:spChg chg="add mod">
          <ac:chgData name="Rohan Kumar" userId="661eb3d5-3d2a-4afc-b2e7-f77b36fe3aea" providerId="ADAL" clId="{86F08C65-69FB-4D4E-B8C1-91EC56579DC3}" dt="2026-04-06T04:12:14.374" v="8576" actId="26606"/>
          <ac:spMkLst>
            <pc:docMk/>
            <pc:sldMk cId="1344694215" sldId="306"/>
            <ac:spMk id="29" creationId="{FB8E2213-E16C-EF94-C1EB-5810842B64F5}"/>
          </ac:spMkLst>
        </pc:spChg>
        <pc:picChg chg="add mod">
          <ac:chgData name="Rohan Kumar" userId="661eb3d5-3d2a-4afc-b2e7-f77b36fe3aea" providerId="ADAL" clId="{86F08C65-69FB-4D4E-B8C1-91EC56579DC3}" dt="2026-04-06T04:12:14.374" v="8576" actId="26606"/>
          <ac:picMkLst>
            <pc:docMk/>
            <pc:sldMk cId="1344694215" sldId="306"/>
            <ac:picMk id="10" creationId="{5CE8CF5F-C46B-0E8F-CF49-E7C347FDFEC8}"/>
          </ac:picMkLst>
        </pc:picChg>
      </pc:sldChg>
      <pc:sldChg chg="addSp delSp modSp new mod">
        <pc:chgData name="Rohan Kumar" userId="661eb3d5-3d2a-4afc-b2e7-f77b36fe3aea" providerId="ADAL" clId="{86F08C65-69FB-4D4E-B8C1-91EC56579DC3}" dt="2026-04-06T13:37:23.581" v="8838" actId="20577"/>
        <pc:sldMkLst>
          <pc:docMk/>
          <pc:sldMk cId="2025091904" sldId="307"/>
        </pc:sldMkLst>
        <pc:spChg chg="mod">
          <ac:chgData name="Rohan Kumar" userId="661eb3d5-3d2a-4afc-b2e7-f77b36fe3aea" providerId="ADAL" clId="{86F08C65-69FB-4D4E-B8C1-91EC56579DC3}" dt="2026-04-06T13:37:23.581" v="8838" actId="20577"/>
          <ac:spMkLst>
            <pc:docMk/>
            <pc:sldMk cId="2025091904" sldId="307"/>
            <ac:spMk id="2" creationId="{E45F394F-CD53-F205-E980-6233A9C39226}"/>
          </ac:spMkLst>
        </pc:spChg>
        <pc:picChg chg="add mod">
          <ac:chgData name="Rohan Kumar" userId="661eb3d5-3d2a-4afc-b2e7-f77b36fe3aea" providerId="ADAL" clId="{86F08C65-69FB-4D4E-B8C1-91EC56579DC3}" dt="2026-04-05T22:20:00.121" v="6207" actId="26606"/>
          <ac:picMkLst>
            <pc:docMk/>
            <pc:sldMk cId="2025091904" sldId="307"/>
            <ac:picMk id="11" creationId="{679AE41B-3D4B-75F4-10E3-0D8C59388B85}"/>
          </ac:picMkLst>
        </pc:picChg>
      </pc:sldChg>
      <pc:sldChg chg="addSp delSp modSp new mod ord">
        <pc:chgData name="Rohan Kumar" userId="661eb3d5-3d2a-4afc-b2e7-f77b36fe3aea" providerId="ADAL" clId="{86F08C65-69FB-4D4E-B8C1-91EC56579DC3}" dt="2026-04-06T13:42:54.924" v="9003" actId="1076"/>
        <pc:sldMkLst>
          <pc:docMk/>
          <pc:sldMk cId="879370449" sldId="309"/>
        </pc:sldMkLst>
        <pc:spChg chg="mod">
          <ac:chgData name="Rohan Kumar" userId="661eb3d5-3d2a-4afc-b2e7-f77b36fe3aea" providerId="ADAL" clId="{86F08C65-69FB-4D4E-B8C1-91EC56579DC3}" dt="2026-04-06T04:20:42.543" v="8633" actId="20577"/>
          <ac:spMkLst>
            <pc:docMk/>
            <pc:sldMk cId="879370449" sldId="309"/>
            <ac:spMk id="2" creationId="{7D3C8620-1603-44F6-E2D1-87B8B0A31DFB}"/>
          </ac:spMkLst>
        </pc:spChg>
        <pc:picChg chg="add mod">
          <ac:chgData name="Rohan Kumar" userId="661eb3d5-3d2a-4afc-b2e7-f77b36fe3aea" providerId="ADAL" clId="{86F08C65-69FB-4D4E-B8C1-91EC56579DC3}" dt="2026-04-06T13:42:54.924" v="9003" actId="1076"/>
          <ac:picMkLst>
            <pc:docMk/>
            <pc:sldMk cId="879370449" sldId="309"/>
            <ac:picMk id="4" creationId="{B4C2A625-D6DA-7B26-4B00-E14680F9806C}"/>
          </ac:picMkLst>
        </pc:picChg>
        <pc:picChg chg="add mod ord">
          <ac:chgData name="Rohan Kumar" userId="661eb3d5-3d2a-4afc-b2e7-f77b36fe3aea" providerId="ADAL" clId="{86F08C65-69FB-4D4E-B8C1-91EC56579DC3}" dt="2026-04-06T04:21:03.058" v="8641" actId="1076"/>
          <ac:picMkLst>
            <pc:docMk/>
            <pc:sldMk cId="879370449" sldId="309"/>
            <ac:picMk id="5" creationId="{BBEBAB14-1D9C-A585-7C99-54F78F3B3FDB}"/>
          </ac:picMkLst>
        </pc:picChg>
        <pc:picChg chg="add mod">
          <ac:chgData name="Rohan Kumar" userId="661eb3d5-3d2a-4afc-b2e7-f77b36fe3aea" providerId="ADAL" clId="{86F08C65-69FB-4D4E-B8C1-91EC56579DC3}" dt="2026-04-06T04:21:00.590" v="8640" actId="1076"/>
          <ac:picMkLst>
            <pc:docMk/>
            <pc:sldMk cId="879370449" sldId="309"/>
            <ac:picMk id="7" creationId="{838E940D-58A6-B2D1-13A3-607197F7BB10}"/>
          </ac:picMkLst>
        </pc:picChg>
      </pc:sldChg>
      <pc:sldChg chg="addSp delSp modSp new mod ord">
        <pc:chgData name="Rohan Kumar" userId="661eb3d5-3d2a-4afc-b2e7-f77b36fe3aea" providerId="ADAL" clId="{86F08C65-69FB-4D4E-B8C1-91EC56579DC3}" dt="2026-04-06T13:43:31.535" v="9005"/>
        <pc:sldMkLst>
          <pc:docMk/>
          <pc:sldMk cId="2181504445" sldId="310"/>
        </pc:sldMkLst>
        <pc:spChg chg="mod">
          <ac:chgData name="Rohan Kumar" userId="661eb3d5-3d2a-4afc-b2e7-f77b36fe3aea" providerId="ADAL" clId="{86F08C65-69FB-4D4E-B8C1-91EC56579DC3}" dt="2026-04-06T13:42:12.609" v="9001" actId="255"/>
          <ac:spMkLst>
            <pc:docMk/>
            <pc:sldMk cId="2181504445" sldId="310"/>
            <ac:spMk id="2" creationId="{37105C0F-1CDB-8284-E453-3D5A91E6A20B}"/>
          </ac:spMkLst>
        </pc:spChg>
        <pc:spChg chg="add mod">
          <ac:chgData name="Rohan Kumar" userId="661eb3d5-3d2a-4afc-b2e7-f77b36fe3aea" providerId="ADAL" clId="{86F08C65-69FB-4D4E-B8C1-91EC56579DC3}" dt="2026-04-06T13:41:47.392" v="8963" actId="1076"/>
          <ac:spMkLst>
            <pc:docMk/>
            <pc:sldMk cId="2181504445" sldId="310"/>
            <ac:spMk id="8" creationId="{43A06B3E-9521-1BFB-C294-6B979078F1B6}"/>
          </ac:spMkLst>
        </pc:spChg>
        <pc:spChg chg="add mod">
          <ac:chgData name="Rohan Kumar" userId="661eb3d5-3d2a-4afc-b2e7-f77b36fe3aea" providerId="ADAL" clId="{86F08C65-69FB-4D4E-B8C1-91EC56579DC3}" dt="2026-04-06T13:41:58.202" v="8980" actId="20577"/>
          <ac:spMkLst>
            <pc:docMk/>
            <pc:sldMk cId="2181504445" sldId="310"/>
            <ac:spMk id="11" creationId="{13850F05-BD2D-FAFF-6FCA-899D7E732D51}"/>
          </ac:spMkLst>
        </pc:spChg>
        <pc:picChg chg="add mod">
          <ac:chgData name="Rohan Kumar" userId="661eb3d5-3d2a-4afc-b2e7-f77b36fe3aea" providerId="ADAL" clId="{86F08C65-69FB-4D4E-B8C1-91EC56579DC3}" dt="2026-04-06T13:40:16.928" v="8896" actId="1076"/>
          <ac:picMkLst>
            <pc:docMk/>
            <pc:sldMk cId="2181504445" sldId="310"/>
            <ac:picMk id="5" creationId="{34919E4A-CA4A-EA63-7771-BE9B474C9C7B}"/>
          </ac:picMkLst>
        </pc:picChg>
        <pc:picChg chg="add mod">
          <ac:chgData name="Rohan Kumar" userId="661eb3d5-3d2a-4afc-b2e7-f77b36fe3aea" providerId="ADAL" clId="{86F08C65-69FB-4D4E-B8C1-91EC56579DC3}" dt="2026-04-06T13:40:58.059" v="8939" actId="1076"/>
          <ac:picMkLst>
            <pc:docMk/>
            <pc:sldMk cId="2181504445" sldId="310"/>
            <ac:picMk id="7" creationId="{C73FBA4C-522B-802C-BC9F-54FA298AE4C3}"/>
          </ac:picMkLst>
        </pc:picChg>
        <pc:picChg chg="add mod ord">
          <ac:chgData name="Rohan Kumar" userId="661eb3d5-3d2a-4afc-b2e7-f77b36fe3aea" providerId="ADAL" clId="{86F08C65-69FB-4D4E-B8C1-91EC56579DC3}" dt="2026-04-06T13:41:33.517" v="8947" actId="1076"/>
          <ac:picMkLst>
            <pc:docMk/>
            <pc:sldMk cId="2181504445" sldId="310"/>
            <ac:picMk id="10" creationId="{3DDAEBAF-8367-5E9D-B72A-5CDF5546A6C1}"/>
          </ac:picMkLst>
        </pc:picChg>
      </pc:sldChg>
      <pc:sldChg chg="addSp delSp modSp new mod">
        <pc:chgData name="Rohan Kumar" userId="661eb3d5-3d2a-4afc-b2e7-f77b36fe3aea" providerId="ADAL" clId="{86F08C65-69FB-4D4E-B8C1-91EC56579DC3}" dt="2026-04-06T13:47:56.438" v="9220" actId="1076"/>
        <pc:sldMkLst>
          <pc:docMk/>
          <pc:sldMk cId="1540700565" sldId="311"/>
        </pc:sldMkLst>
        <pc:spChg chg="mod">
          <ac:chgData name="Rohan Kumar" userId="661eb3d5-3d2a-4afc-b2e7-f77b36fe3aea" providerId="ADAL" clId="{86F08C65-69FB-4D4E-B8C1-91EC56579DC3}" dt="2026-04-06T13:45:20.237" v="9032" actId="20577"/>
          <ac:spMkLst>
            <pc:docMk/>
            <pc:sldMk cId="1540700565" sldId="311"/>
            <ac:spMk id="2" creationId="{FA3701AC-35E7-E909-B56C-93AFE43FA430}"/>
          </ac:spMkLst>
        </pc:spChg>
        <pc:spChg chg="add del">
          <ac:chgData name="Rohan Kumar" userId="661eb3d5-3d2a-4afc-b2e7-f77b36fe3aea" providerId="ADAL" clId="{86F08C65-69FB-4D4E-B8C1-91EC56579DC3}" dt="2026-04-06T13:46:56.742" v="9106"/>
          <ac:spMkLst>
            <pc:docMk/>
            <pc:sldMk cId="1540700565" sldId="311"/>
            <ac:spMk id="3" creationId="{26A2D0EE-8064-DE18-94F4-0DC44CA5DA18}"/>
          </ac:spMkLst>
        </pc:spChg>
        <pc:spChg chg="add mod">
          <ac:chgData name="Rohan Kumar" userId="661eb3d5-3d2a-4afc-b2e7-f77b36fe3aea" providerId="ADAL" clId="{86F08C65-69FB-4D4E-B8C1-91EC56579DC3}" dt="2026-04-06T13:46:53.855" v="9104" actId="1076"/>
          <ac:spMkLst>
            <pc:docMk/>
            <pc:sldMk cId="1540700565" sldId="311"/>
            <ac:spMk id="10" creationId="{E35240AE-4478-58E6-9823-3848B5050C80}"/>
          </ac:spMkLst>
        </pc:spChg>
        <pc:spChg chg="add mod">
          <ac:chgData name="Rohan Kumar" userId="661eb3d5-3d2a-4afc-b2e7-f77b36fe3aea" providerId="ADAL" clId="{86F08C65-69FB-4D4E-B8C1-91EC56579DC3}" dt="2026-04-06T13:47:56.438" v="9220" actId="1076"/>
          <ac:spMkLst>
            <pc:docMk/>
            <pc:sldMk cId="1540700565" sldId="311"/>
            <ac:spMk id="12" creationId="{21021904-5F86-3F18-9819-EBAB86A35003}"/>
          </ac:spMkLst>
        </pc:spChg>
        <pc:picChg chg="add mod">
          <ac:chgData name="Rohan Kumar" userId="661eb3d5-3d2a-4afc-b2e7-f77b36fe3aea" providerId="ADAL" clId="{86F08C65-69FB-4D4E-B8C1-91EC56579DC3}" dt="2026-04-06T13:45:24.445" v="9034" actId="1076"/>
          <ac:picMkLst>
            <pc:docMk/>
            <pc:sldMk cId="1540700565" sldId="311"/>
            <ac:picMk id="5" creationId="{171478DB-F7B8-93A0-36F5-8582CA648DC2}"/>
          </ac:picMkLst>
        </pc:picChg>
        <pc:picChg chg="add mod">
          <ac:chgData name="Rohan Kumar" userId="661eb3d5-3d2a-4afc-b2e7-f77b36fe3aea" providerId="ADAL" clId="{86F08C65-69FB-4D4E-B8C1-91EC56579DC3}" dt="2026-04-06T13:45:51.638" v="9036" actId="1076"/>
          <ac:picMkLst>
            <pc:docMk/>
            <pc:sldMk cId="1540700565" sldId="311"/>
            <ac:picMk id="7" creationId="{F6A60ED1-6E9E-B70D-2070-8BD931066A17}"/>
          </ac:picMkLst>
        </pc:picChg>
      </pc:sldChg>
      <pc:sldChg chg="addSp delSp modSp new mod">
        <pc:chgData name="Rohan Kumar" userId="661eb3d5-3d2a-4afc-b2e7-f77b36fe3aea" providerId="ADAL" clId="{86F08C65-69FB-4D4E-B8C1-91EC56579DC3}" dt="2026-04-06T13:54:27.030" v="9308" actId="1076"/>
        <pc:sldMkLst>
          <pc:docMk/>
          <pc:sldMk cId="3294278951" sldId="312"/>
        </pc:sldMkLst>
        <pc:spChg chg="mod">
          <ac:chgData name="Rohan Kumar" userId="661eb3d5-3d2a-4afc-b2e7-f77b36fe3aea" providerId="ADAL" clId="{86F08C65-69FB-4D4E-B8C1-91EC56579DC3}" dt="2026-04-06T13:48:14.927" v="9247" actId="20577"/>
          <ac:spMkLst>
            <pc:docMk/>
            <pc:sldMk cId="3294278951" sldId="312"/>
            <ac:spMk id="2" creationId="{812944A4-6F71-EC9B-BBFA-50AC44D39CB4}"/>
          </ac:spMkLst>
        </pc:spChg>
        <pc:picChg chg="add mod ord">
          <ac:chgData name="Rohan Kumar" userId="661eb3d5-3d2a-4afc-b2e7-f77b36fe3aea" providerId="ADAL" clId="{86F08C65-69FB-4D4E-B8C1-91EC56579DC3}" dt="2026-04-06T13:54:17.574" v="9303" actId="14100"/>
          <ac:picMkLst>
            <pc:docMk/>
            <pc:sldMk cId="3294278951" sldId="312"/>
            <ac:picMk id="9" creationId="{CF7904D8-6B22-D49C-65A1-2C5A0AAE0DD9}"/>
          </ac:picMkLst>
        </pc:picChg>
        <pc:picChg chg="add mod">
          <ac:chgData name="Rohan Kumar" userId="661eb3d5-3d2a-4afc-b2e7-f77b36fe3aea" providerId="ADAL" clId="{86F08C65-69FB-4D4E-B8C1-91EC56579DC3}" dt="2026-04-06T13:54:27.030" v="9308" actId="1076"/>
          <ac:picMkLst>
            <pc:docMk/>
            <pc:sldMk cId="3294278951" sldId="312"/>
            <ac:picMk id="11" creationId="{9D1246FE-F5A8-38D0-E3FC-449DD08D39DD}"/>
          </ac:picMkLst>
        </pc:picChg>
      </pc:sldChg>
      <pc:sldChg chg="addSp modSp new mod">
        <pc:chgData name="Rohan Kumar" userId="661eb3d5-3d2a-4afc-b2e7-f77b36fe3aea" providerId="ADAL" clId="{86F08C65-69FB-4D4E-B8C1-91EC56579DC3}" dt="2026-04-06T14:50:41.375" v="9428" actId="20577"/>
        <pc:sldMkLst>
          <pc:docMk/>
          <pc:sldMk cId="1409254716" sldId="313"/>
        </pc:sldMkLst>
        <pc:spChg chg="mod">
          <ac:chgData name="Rohan Kumar" userId="661eb3d5-3d2a-4afc-b2e7-f77b36fe3aea" providerId="ADAL" clId="{86F08C65-69FB-4D4E-B8C1-91EC56579DC3}" dt="2026-04-06T14:46:33.902" v="9321" actId="20577"/>
          <ac:spMkLst>
            <pc:docMk/>
            <pc:sldMk cId="1409254716" sldId="313"/>
            <ac:spMk id="2" creationId="{5A0E5EAE-6231-C86F-0827-A8BA06237DB0}"/>
          </ac:spMkLst>
        </pc:spChg>
        <pc:spChg chg="add mod">
          <ac:chgData name="Rohan Kumar" userId="661eb3d5-3d2a-4afc-b2e7-f77b36fe3aea" providerId="ADAL" clId="{86F08C65-69FB-4D4E-B8C1-91EC56579DC3}" dt="2026-04-06T14:50:02.365" v="9392" actId="20577"/>
          <ac:spMkLst>
            <pc:docMk/>
            <pc:sldMk cId="1409254716" sldId="313"/>
            <ac:spMk id="10" creationId="{ADD8E228-19CA-4B54-E3A9-8339CC19BB60}"/>
          </ac:spMkLst>
        </pc:spChg>
        <pc:spChg chg="add mod">
          <ac:chgData name="Rohan Kumar" userId="661eb3d5-3d2a-4afc-b2e7-f77b36fe3aea" providerId="ADAL" clId="{86F08C65-69FB-4D4E-B8C1-91EC56579DC3}" dt="2026-04-06T14:50:27.448" v="9412" actId="122"/>
          <ac:spMkLst>
            <pc:docMk/>
            <pc:sldMk cId="1409254716" sldId="313"/>
            <ac:spMk id="11" creationId="{3050449C-6F52-158A-2CEF-69DDFCBC66F8}"/>
          </ac:spMkLst>
        </pc:spChg>
        <pc:spChg chg="add mod">
          <ac:chgData name="Rohan Kumar" userId="661eb3d5-3d2a-4afc-b2e7-f77b36fe3aea" providerId="ADAL" clId="{86F08C65-69FB-4D4E-B8C1-91EC56579DC3}" dt="2026-04-06T14:50:41.375" v="9428" actId="20577"/>
          <ac:spMkLst>
            <pc:docMk/>
            <pc:sldMk cId="1409254716" sldId="313"/>
            <ac:spMk id="12" creationId="{13DB81C0-8213-548B-BA2E-DB1F967EAFB9}"/>
          </ac:spMkLst>
        </pc:spChg>
        <pc:picChg chg="add mod">
          <ac:chgData name="Rohan Kumar" userId="661eb3d5-3d2a-4afc-b2e7-f77b36fe3aea" providerId="ADAL" clId="{86F08C65-69FB-4D4E-B8C1-91EC56579DC3}" dt="2026-04-06T14:47:58.809" v="9338" actId="1076"/>
          <ac:picMkLst>
            <pc:docMk/>
            <pc:sldMk cId="1409254716" sldId="313"/>
            <ac:picMk id="5" creationId="{210E2032-2FC2-891B-3001-AA3FBAF9CEE4}"/>
          </ac:picMkLst>
        </pc:picChg>
        <pc:picChg chg="add mod">
          <ac:chgData name="Rohan Kumar" userId="661eb3d5-3d2a-4afc-b2e7-f77b36fe3aea" providerId="ADAL" clId="{86F08C65-69FB-4D4E-B8C1-91EC56579DC3}" dt="2026-04-06T14:48:03.064" v="9339" actId="1076"/>
          <ac:picMkLst>
            <pc:docMk/>
            <pc:sldMk cId="1409254716" sldId="313"/>
            <ac:picMk id="7" creationId="{4F0E33DD-9D24-B070-4C6B-26200811B01B}"/>
          </ac:picMkLst>
        </pc:picChg>
        <pc:picChg chg="add mod">
          <ac:chgData name="Rohan Kumar" userId="661eb3d5-3d2a-4afc-b2e7-f77b36fe3aea" providerId="ADAL" clId="{86F08C65-69FB-4D4E-B8C1-91EC56579DC3}" dt="2026-04-06T14:47:45.049" v="9333" actId="1076"/>
          <ac:picMkLst>
            <pc:docMk/>
            <pc:sldMk cId="1409254716" sldId="313"/>
            <ac:picMk id="9" creationId="{E52B47A8-2587-72F2-653D-99709B8D224D}"/>
          </ac:picMkLst>
        </pc:picChg>
      </pc:sldChg>
      <pc:sldChg chg="addSp modSp new mod">
        <pc:chgData name="Rohan Kumar" userId="661eb3d5-3d2a-4afc-b2e7-f77b36fe3aea" providerId="ADAL" clId="{86F08C65-69FB-4D4E-B8C1-91EC56579DC3}" dt="2026-04-28T15:26:15.336" v="9799" actId="20577"/>
        <pc:sldMkLst>
          <pc:docMk/>
          <pc:sldMk cId="2004388079" sldId="314"/>
        </pc:sldMkLst>
        <pc:spChg chg="mod">
          <ac:chgData name="Rohan Kumar" userId="661eb3d5-3d2a-4afc-b2e7-f77b36fe3aea" providerId="ADAL" clId="{86F08C65-69FB-4D4E-B8C1-91EC56579DC3}" dt="2026-04-28T15:22:34.435" v="9629" actId="404"/>
          <ac:spMkLst>
            <pc:docMk/>
            <pc:sldMk cId="2004388079" sldId="314"/>
            <ac:spMk id="2" creationId="{C08547DD-8DB4-6E1A-C24F-F468558FF02B}"/>
          </ac:spMkLst>
        </pc:spChg>
        <pc:spChg chg="mod">
          <ac:chgData name="Rohan Kumar" userId="661eb3d5-3d2a-4afc-b2e7-f77b36fe3aea" providerId="ADAL" clId="{86F08C65-69FB-4D4E-B8C1-91EC56579DC3}" dt="2026-04-28T15:26:15.336" v="9799" actId="20577"/>
          <ac:spMkLst>
            <pc:docMk/>
            <pc:sldMk cId="2004388079" sldId="314"/>
            <ac:spMk id="4" creationId="{7E993E72-62EB-34FA-5D36-33674F2250A3}"/>
          </ac:spMkLst>
        </pc:spChg>
        <pc:picChg chg="add mod">
          <ac:chgData name="Rohan Kumar" userId="661eb3d5-3d2a-4afc-b2e7-f77b36fe3aea" providerId="ADAL" clId="{86F08C65-69FB-4D4E-B8C1-91EC56579DC3}" dt="2026-04-28T15:25:57.939" v="9783" actId="1076"/>
          <ac:picMkLst>
            <pc:docMk/>
            <pc:sldMk cId="2004388079" sldId="314"/>
            <ac:picMk id="6" creationId="{3A75D100-ACF6-9F24-E58E-33064AB057F0}"/>
          </ac:picMkLst>
        </pc:picChg>
        <pc:picChg chg="add mod">
          <ac:chgData name="Rohan Kumar" userId="661eb3d5-3d2a-4afc-b2e7-f77b36fe3aea" providerId="ADAL" clId="{86F08C65-69FB-4D4E-B8C1-91EC56579DC3}" dt="2026-04-28T15:26:08.511" v="9786" actId="1076"/>
          <ac:picMkLst>
            <pc:docMk/>
            <pc:sldMk cId="2004388079" sldId="314"/>
            <ac:picMk id="8" creationId="{FF92177B-00FA-945A-4FC0-7BBE9C4CE2AE}"/>
          </ac:picMkLst>
        </pc:picChg>
      </pc:sldChg>
    </pc:docChg>
  </pc:docChgLst>
  <pc:docChgLst>
    <pc:chgData name="Natalie Chow" userId="b969a34d-1dc9-41bd-8e5f-9b935ea28533" providerId="ADAL" clId="{E5F998B9-55BF-47C5-9336-7AEB28D8B49C}"/>
    <pc:docChg chg="undo custSel addSld delSld modSld sldOrd modMainMaster">
      <pc:chgData name="Natalie Chow" userId="b969a34d-1dc9-41bd-8e5f-9b935ea28533" providerId="ADAL" clId="{E5F998B9-55BF-47C5-9336-7AEB28D8B49C}" dt="2026-04-06T22:30:27.446" v="1183" actId="1076"/>
      <pc:docMkLst>
        <pc:docMk/>
      </pc:docMkLst>
      <pc:sldChg chg="addSp modSp mod setBg">
        <pc:chgData name="Natalie Chow" userId="b969a34d-1dc9-41bd-8e5f-9b935ea28533" providerId="ADAL" clId="{E5F998B9-55BF-47C5-9336-7AEB28D8B49C}" dt="2026-04-06T15:01:07.544" v="1179" actId="1035"/>
        <pc:sldMkLst>
          <pc:docMk/>
          <pc:sldMk cId="2812452602" sldId="258"/>
        </pc:sldMkLst>
        <pc:cxnChg chg="add mod">
          <ac:chgData name="Natalie Chow" userId="b969a34d-1dc9-41bd-8e5f-9b935ea28533" providerId="ADAL" clId="{E5F998B9-55BF-47C5-9336-7AEB28D8B49C}" dt="2026-04-06T14:57:06.789" v="1139" actId="1035"/>
          <ac:cxnSpMkLst>
            <pc:docMk/>
            <pc:sldMk cId="2812452602" sldId="258"/>
            <ac:cxnSpMk id="2" creationId="{D5203F7C-3410-41CF-1B92-454DA16995B7}"/>
          </ac:cxnSpMkLst>
        </pc:cxnChg>
        <pc:cxnChg chg="add mod">
          <ac:chgData name="Natalie Chow" userId="b969a34d-1dc9-41bd-8e5f-9b935ea28533" providerId="ADAL" clId="{E5F998B9-55BF-47C5-9336-7AEB28D8B49C}" dt="2026-04-06T14:57:06.789" v="1139" actId="1035"/>
          <ac:cxnSpMkLst>
            <pc:docMk/>
            <pc:sldMk cId="2812452602" sldId="258"/>
            <ac:cxnSpMk id="5" creationId="{118ACCBF-8782-5A53-05C9-06BA333FA79E}"/>
          </ac:cxnSpMkLst>
        </pc:cxnChg>
        <pc:cxnChg chg="add mod">
          <ac:chgData name="Natalie Chow" userId="b969a34d-1dc9-41bd-8e5f-9b935ea28533" providerId="ADAL" clId="{E5F998B9-55BF-47C5-9336-7AEB28D8B49C}" dt="2026-04-06T14:57:06.789" v="1139" actId="1035"/>
          <ac:cxnSpMkLst>
            <pc:docMk/>
            <pc:sldMk cId="2812452602" sldId="258"/>
            <ac:cxnSpMk id="6" creationId="{5BC8BD1A-D68B-C2B2-D486-B1615B18CCC1}"/>
          </ac:cxnSpMkLst>
        </pc:cxnChg>
        <pc:cxnChg chg="add mod">
          <ac:chgData name="Natalie Chow" userId="b969a34d-1dc9-41bd-8e5f-9b935ea28533" providerId="ADAL" clId="{E5F998B9-55BF-47C5-9336-7AEB28D8B49C}" dt="2026-04-06T15:01:07.544" v="1179" actId="1035"/>
          <ac:cxnSpMkLst>
            <pc:docMk/>
            <pc:sldMk cId="2812452602" sldId="258"/>
            <ac:cxnSpMk id="7" creationId="{E0FBD0E4-8CBA-2CB7-E0BD-FACF21902448}"/>
          </ac:cxnSpMkLst>
        </pc:cxnChg>
      </pc:sldChg>
      <pc:sldChg chg="addSp modSp mod">
        <pc:chgData name="Natalie Chow" userId="b969a34d-1dc9-41bd-8e5f-9b935ea28533" providerId="ADAL" clId="{E5F998B9-55BF-47C5-9336-7AEB28D8B49C}" dt="2026-04-06T15:00:34.508" v="1162" actId="1035"/>
        <pc:sldMkLst>
          <pc:docMk/>
          <pc:sldMk cId="3050218621" sldId="260"/>
        </pc:sldMkLst>
        <pc:spChg chg="mod">
          <ac:chgData name="Natalie Chow" userId="b969a34d-1dc9-41bd-8e5f-9b935ea28533" providerId="ADAL" clId="{E5F998B9-55BF-47C5-9336-7AEB28D8B49C}" dt="2026-04-05T20:16:09.055" v="203" actId="20577"/>
          <ac:spMkLst>
            <pc:docMk/>
            <pc:sldMk cId="3050218621" sldId="260"/>
            <ac:spMk id="2" creationId="{130435FF-1B46-39C4-C182-FED709AA42ED}"/>
          </ac:spMkLst>
        </pc:spChg>
        <pc:cxnChg chg="add mod">
          <ac:chgData name="Natalie Chow" userId="b969a34d-1dc9-41bd-8e5f-9b935ea28533" providerId="ADAL" clId="{E5F998B9-55BF-47C5-9336-7AEB28D8B49C}" dt="2026-04-06T15:00:31.858" v="1160" actId="1036"/>
          <ac:cxnSpMkLst>
            <pc:docMk/>
            <pc:sldMk cId="3050218621" sldId="260"/>
            <ac:cxnSpMk id="4" creationId="{A6E2F2DB-B4F3-CA25-F992-C0639011A3A4}"/>
          </ac:cxnSpMkLst>
        </pc:cxnChg>
        <pc:cxnChg chg="add mod">
          <ac:chgData name="Natalie Chow" userId="b969a34d-1dc9-41bd-8e5f-9b935ea28533" providerId="ADAL" clId="{E5F998B9-55BF-47C5-9336-7AEB28D8B49C}" dt="2026-04-06T15:00:31.858" v="1160" actId="1036"/>
          <ac:cxnSpMkLst>
            <pc:docMk/>
            <pc:sldMk cId="3050218621" sldId="260"/>
            <ac:cxnSpMk id="6" creationId="{9E4D1E23-90B2-B07F-8F3A-B4C0792349EE}"/>
          </ac:cxnSpMkLst>
        </pc:cxnChg>
        <pc:cxnChg chg="add mod">
          <ac:chgData name="Natalie Chow" userId="b969a34d-1dc9-41bd-8e5f-9b935ea28533" providerId="ADAL" clId="{E5F998B9-55BF-47C5-9336-7AEB28D8B49C}" dt="2026-04-06T15:00:31.858" v="1160" actId="1036"/>
          <ac:cxnSpMkLst>
            <pc:docMk/>
            <pc:sldMk cId="3050218621" sldId="260"/>
            <ac:cxnSpMk id="7" creationId="{6B80616B-3DE8-28E3-D00D-250EDC1B840C}"/>
          </ac:cxnSpMkLst>
        </pc:cxnChg>
        <pc:cxnChg chg="add mod">
          <ac:chgData name="Natalie Chow" userId="b969a34d-1dc9-41bd-8e5f-9b935ea28533" providerId="ADAL" clId="{E5F998B9-55BF-47C5-9336-7AEB28D8B49C}" dt="2026-04-06T15:00:34.508" v="1162" actId="1035"/>
          <ac:cxnSpMkLst>
            <pc:docMk/>
            <pc:sldMk cId="3050218621" sldId="260"/>
            <ac:cxnSpMk id="10" creationId="{144C04A3-FBC0-3F66-2E94-A9311D682E82}"/>
          </ac:cxnSpMkLst>
        </pc:cxnChg>
      </pc:sldChg>
      <pc:sldChg chg="addSp modSp mod">
        <pc:chgData name="Natalie Chow" userId="b969a34d-1dc9-41bd-8e5f-9b935ea28533" providerId="ADAL" clId="{E5F998B9-55BF-47C5-9336-7AEB28D8B49C}" dt="2026-04-06T15:00:42.759" v="1166" actId="1036"/>
        <pc:sldMkLst>
          <pc:docMk/>
          <pc:sldMk cId="1320519720" sldId="265"/>
        </pc:sldMkLst>
        <pc:cxnChg chg="add mod">
          <ac:chgData name="Natalie Chow" userId="b969a34d-1dc9-41bd-8e5f-9b935ea28533" providerId="ADAL" clId="{E5F998B9-55BF-47C5-9336-7AEB28D8B49C}" dt="2026-04-06T15:00:42.759" v="1166" actId="1036"/>
          <ac:cxnSpMkLst>
            <pc:docMk/>
            <pc:sldMk cId="1320519720" sldId="265"/>
            <ac:cxnSpMk id="3" creationId="{BE0A48E5-AB18-B993-D262-3D3468567AB8}"/>
          </ac:cxnSpMkLst>
        </pc:cxnChg>
        <pc:cxnChg chg="add mod">
          <ac:chgData name="Natalie Chow" userId="b969a34d-1dc9-41bd-8e5f-9b935ea28533" providerId="ADAL" clId="{E5F998B9-55BF-47C5-9336-7AEB28D8B49C}" dt="2026-04-06T14:57:12.494" v="1141"/>
          <ac:cxnSpMkLst>
            <pc:docMk/>
            <pc:sldMk cId="1320519720" sldId="265"/>
            <ac:cxnSpMk id="4" creationId="{794D1176-5405-AA8E-6867-179B7D82FA51}"/>
          </ac:cxnSpMkLst>
        </pc:cxnChg>
        <pc:cxnChg chg="add mod">
          <ac:chgData name="Natalie Chow" userId="b969a34d-1dc9-41bd-8e5f-9b935ea28533" providerId="ADAL" clId="{E5F998B9-55BF-47C5-9336-7AEB28D8B49C}" dt="2026-04-06T14:57:12.494" v="1141"/>
          <ac:cxnSpMkLst>
            <pc:docMk/>
            <pc:sldMk cId="1320519720" sldId="265"/>
            <ac:cxnSpMk id="5" creationId="{1BF06CB0-9111-1D6B-8406-AC7B4A469274}"/>
          </ac:cxnSpMkLst>
        </pc:cxnChg>
        <pc:cxnChg chg="add mod">
          <ac:chgData name="Natalie Chow" userId="b969a34d-1dc9-41bd-8e5f-9b935ea28533" providerId="ADAL" clId="{E5F998B9-55BF-47C5-9336-7AEB28D8B49C}" dt="2026-04-06T14:57:12.494" v="1141"/>
          <ac:cxnSpMkLst>
            <pc:docMk/>
            <pc:sldMk cId="1320519720" sldId="265"/>
            <ac:cxnSpMk id="6" creationId="{883BC733-6513-9A47-8436-A7950B3DD4F0}"/>
          </ac:cxnSpMkLst>
        </pc:cxnChg>
      </pc:sldChg>
      <pc:sldChg chg="modSp mod">
        <pc:chgData name="Natalie Chow" userId="b969a34d-1dc9-41bd-8e5f-9b935ea28533" providerId="ADAL" clId="{E5F998B9-55BF-47C5-9336-7AEB28D8B49C}" dt="2026-04-06T02:24:59.993" v="695" actId="207"/>
        <pc:sldMkLst>
          <pc:docMk/>
          <pc:sldMk cId="2779147703" sldId="269"/>
        </pc:sldMkLst>
        <pc:graphicFrameChg chg="modGraphic">
          <ac:chgData name="Natalie Chow" userId="b969a34d-1dc9-41bd-8e5f-9b935ea28533" providerId="ADAL" clId="{E5F998B9-55BF-47C5-9336-7AEB28D8B49C}" dt="2026-04-06T02:24:59.993" v="695" actId="207"/>
          <ac:graphicFrameMkLst>
            <pc:docMk/>
            <pc:sldMk cId="2779147703" sldId="269"/>
            <ac:graphicFrameMk id="4" creationId="{FEF63DD4-6C8B-F59A-0F43-A3B182814586}"/>
          </ac:graphicFrameMkLst>
        </pc:graphicFrameChg>
      </pc:sldChg>
      <pc:sldChg chg="addSp modSp mod">
        <pc:chgData name="Natalie Chow" userId="b969a34d-1dc9-41bd-8e5f-9b935ea28533" providerId="ADAL" clId="{E5F998B9-55BF-47C5-9336-7AEB28D8B49C}" dt="2026-04-06T15:00:45.955" v="1168" actId="1036"/>
        <pc:sldMkLst>
          <pc:docMk/>
          <pc:sldMk cId="2443048617" sldId="270"/>
        </pc:sldMkLst>
        <pc:cxnChg chg="add mod">
          <ac:chgData name="Natalie Chow" userId="b969a34d-1dc9-41bd-8e5f-9b935ea28533" providerId="ADAL" clId="{E5F998B9-55BF-47C5-9336-7AEB28D8B49C}" dt="2026-04-06T15:00:45.955" v="1168" actId="1036"/>
          <ac:cxnSpMkLst>
            <pc:docMk/>
            <pc:sldMk cId="2443048617" sldId="270"/>
            <ac:cxnSpMk id="3" creationId="{9C546701-9816-D3CF-3520-1FF94DE595F7}"/>
          </ac:cxnSpMkLst>
        </pc:cxnChg>
        <pc:cxnChg chg="add mod">
          <ac:chgData name="Natalie Chow" userId="b969a34d-1dc9-41bd-8e5f-9b935ea28533" providerId="ADAL" clId="{E5F998B9-55BF-47C5-9336-7AEB28D8B49C}" dt="2026-04-06T14:57:14.708" v="1142"/>
          <ac:cxnSpMkLst>
            <pc:docMk/>
            <pc:sldMk cId="2443048617" sldId="270"/>
            <ac:cxnSpMk id="4" creationId="{099C9C77-3DEB-A099-517E-3CE22687F381}"/>
          </ac:cxnSpMkLst>
        </pc:cxnChg>
        <pc:cxnChg chg="add mod">
          <ac:chgData name="Natalie Chow" userId="b969a34d-1dc9-41bd-8e5f-9b935ea28533" providerId="ADAL" clId="{E5F998B9-55BF-47C5-9336-7AEB28D8B49C}" dt="2026-04-06T14:57:14.708" v="1142"/>
          <ac:cxnSpMkLst>
            <pc:docMk/>
            <pc:sldMk cId="2443048617" sldId="270"/>
            <ac:cxnSpMk id="5" creationId="{4701472E-631B-265A-0BA5-ADD4F224623A}"/>
          </ac:cxnSpMkLst>
        </pc:cxnChg>
        <pc:cxnChg chg="add mod">
          <ac:chgData name="Natalie Chow" userId="b969a34d-1dc9-41bd-8e5f-9b935ea28533" providerId="ADAL" clId="{E5F998B9-55BF-47C5-9336-7AEB28D8B49C}" dt="2026-04-06T14:57:14.708" v="1142"/>
          <ac:cxnSpMkLst>
            <pc:docMk/>
            <pc:sldMk cId="2443048617" sldId="270"/>
            <ac:cxnSpMk id="6" creationId="{AADE3573-5CD7-CFE6-D6E7-BC7874B824B8}"/>
          </ac:cxnSpMkLst>
        </pc:cxnChg>
      </pc:sldChg>
      <pc:sldChg chg="addSp modSp mod">
        <pc:chgData name="Natalie Chow" userId="b969a34d-1dc9-41bd-8e5f-9b935ea28533" providerId="ADAL" clId="{E5F998B9-55BF-47C5-9336-7AEB28D8B49C}" dt="2026-04-06T15:00:54.051" v="1174" actId="1036"/>
        <pc:sldMkLst>
          <pc:docMk/>
          <pc:sldMk cId="4059828099" sldId="273"/>
        </pc:sldMkLst>
        <pc:cxnChg chg="add mod">
          <ac:chgData name="Natalie Chow" userId="b969a34d-1dc9-41bd-8e5f-9b935ea28533" providerId="ADAL" clId="{E5F998B9-55BF-47C5-9336-7AEB28D8B49C}" dt="2026-04-06T15:00:54.051" v="1174" actId="1036"/>
          <ac:cxnSpMkLst>
            <pc:docMk/>
            <pc:sldMk cId="4059828099" sldId="273"/>
            <ac:cxnSpMk id="3" creationId="{E97FA65F-1FAD-8CEA-D2F5-07DC2E791AC2}"/>
          </ac:cxnSpMkLst>
        </pc:cxnChg>
        <pc:cxnChg chg="add mod">
          <ac:chgData name="Natalie Chow" userId="b969a34d-1dc9-41bd-8e5f-9b935ea28533" providerId="ADAL" clId="{E5F998B9-55BF-47C5-9336-7AEB28D8B49C}" dt="2026-04-06T14:57:19.882" v="1145"/>
          <ac:cxnSpMkLst>
            <pc:docMk/>
            <pc:sldMk cId="4059828099" sldId="273"/>
            <ac:cxnSpMk id="4" creationId="{CC2047F4-5EBC-7020-0A13-62AE7FF03DDA}"/>
          </ac:cxnSpMkLst>
        </pc:cxnChg>
        <pc:cxnChg chg="add mod">
          <ac:chgData name="Natalie Chow" userId="b969a34d-1dc9-41bd-8e5f-9b935ea28533" providerId="ADAL" clId="{E5F998B9-55BF-47C5-9336-7AEB28D8B49C}" dt="2026-04-06T14:57:19.882" v="1145"/>
          <ac:cxnSpMkLst>
            <pc:docMk/>
            <pc:sldMk cId="4059828099" sldId="273"/>
            <ac:cxnSpMk id="5" creationId="{E22ECE9E-4455-7FB1-05FB-459AC029CF66}"/>
          </ac:cxnSpMkLst>
        </pc:cxnChg>
        <pc:cxnChg chg="add mod">
          <ac:chgData name="Natalie Chow" userId="b969a34d-1dc9-41bd-8e5f-9b935ea28533" providerId="ADAL" clId="{E5F998B9-55BF-47C5-9336-7AEB28D8B49C}" dt="2026-04-06T14:57:19.882" v="1145"/>
          <ac:cxnSpMkLst>
            <pc:docMk/>
            <pc:sldMk cId="4059828099" sldId="273"/>
            <ac:cxnSpMk id="6" creationId="{45D277A1-4456-04CA-4D07-4B5B0359CCD5}"/>
          </ac:cxnSpMkLst>
        </pc:cxnChg>
      </pc:sldChg>
      <pc:sldChg chg="addSp modSp mod">
        <pc:chgData name="Natalie Chow" userId="b969a34d-1dc9-41bd-8e5f-9b935ea28533" providerId="ADAL" clId="{E5F998B9-55BF-47C5-9336-7AEB28D8B49C}" dt="2026-04-06T15:00:58.122" v="1178" actId="1036"/>
        <pc:sldMkLst>
          <pc:docMk/>
          <pc:sldMk cId="2877466943" sldId="276"/>
        </pc:sldMkLst>
        <pc:cxnChg chg="add mod">
          <ac:chgData name="Natalie Chow" userId="b969a34d-1dc9-41bd-8e5f-9b935ea28533" providerId="ADAL" clId="{E5F998B9-55BF-47C5-9336-7AEB28D8B49C}" dt="2026-04-06T15:00:58.122" v="1178" actId="1036"/>
          <ac:cxnSpMkLst>
            <pc:docMk/>
            <pc:sldMk cId="2877466943" sldId="276"/>
            <ac:cxnSpMk id="3" creationId="{1E167216-FCFF-2CAF-87CB-807ADEEA9651}"/>
          </ac:cxnSpMkLst>
        </pc:cxnChg>
        <pc:cxnChg chg="add mod">
          <ac:chgData name="Natalie Chow" userId="b969a34d-1dc9-41bd-8e5f-9b935ea28533" providerId="ADAL" clId="{E5F998B9-55BF-47C5-9336-7AEB28D8B49C}" dt="2026-04-06T14:57:21.694" v="1147"/>
          <ac:cxnSpMkLst>
            <pc:docMk/>
            <pc:sldMk cId="2877466943" sldId="276"/>
            <ac:cxnSpMk id="4" creationId="{E3D90E7B-5EB9-761B-70D5-EA0BA2806CFC}"/>
          </ac:cxnSpMkLst>
        </pc:cxnChg>
        <pc:cxnChg chg="add mod">
          <ac:chgData name="Natalie Chow" userId="b969a34d-1dc9-41bd-8e5f-9b935ea28533" providerId="ADAL" clId="{E5F998B9-55BF-47C5-9336-7AEB28D8B49C}" dt="2026-04-06T14:57:21.694" v="1147"/>
          <ac:cxnSpMkLst>
            <pc:docMk/>
            <pc:sldMk cId="2877466943" sldId="276"/>
            <ac:cxnSpMk id="5" creationId="{BA14E792-B01F-1B85-9640-0D1282620CA3}"/>
          </ac:cxnSpMkLst>
        </pc:cxnChg>
        <pc:cxnChg chg="add mod">
          <ac:chgData name="Natalie Chow" userId="b969a34d-1dc9-41bd-8e5f-9b935ea28533" providerId="ADAL" clId="{E5F998B9-55BF-47C5-9336-7AEB28D8B49C}" dt="2026-04-06T14:57:21.694" v="1147"/>
          <ac:cxnSpMkLst>
            <pc:docMk/>
            <pc:sldMk cId="2877466943" sldId="276"/>
            <ac:cxnSpMk id="6" creationId="{C1943F59-4B1F-431C-26F7-90F6A2C6F012}"/>
          </ac:cxnSpMkLst>
        </pc:cxnChg>
      </pc:sldChg>
      <pc:sldChg chg="addSp modSp mod">
        <pc:chgData name="Natalie Chow" userId="b969a34d-1dc9-41bd-8e5f-9b935ea28533" providerId="ADAL" clId="{E5F998B9-55BF-47C5-9336-7AEB28D8B49C}" dt="2026-04-06T15:00:49.331" v="1170" actId="1036"/>
        <pc:sldMkLst>
          <pc:docMk/>
          <pc:sldMk cId="4013564506" sldId="285"/>
        </pc:sldMkLst>
        <pc:cxnChg chg="add mod">
          <ac:chgData name="Natalie Chow" userId="b969a34d-1dc9-41bd-8e5f-9b935ea28533" providerId="ADAL" clId="{E5F998B9-55BF-47C5-9336-7AEB28D8B49C}" dt="2026-04-06T15:00:49.331" v="1170" actId="1036"/>
          <ac:cxnSpMkLst>
            <pc:docMk/>
            <pc:sldMk cId="4013564506" sldId="285"/>
            <ac:cxnSpMk id="3" creationId="{22FF561E-26CB-9E86-4F7B-DB7176A204CC}"/>
          </ac:cxnSpMkLst>
        </pc:cxnChg>
        <pc:cxnChg chg="add mod">
          <ac:chgData name="Natalie Chow" userId="b969a34d-1dc9-41bd-8e5f-9b935ea28533" providerId="ADAL" clId="{E5F998B9-55BF-47C5-9336-7AEB28D8B49C}" dt="2026-04-06T14:57:16.626" v="1143"/>
          <ac:cxnSpMkLst>
            <pc:docMk/>
            <pc:sldMk cId="4013564506" sldId="285"/>
            <ac:cxnSpMk id="4" creationId="{E3C63F4D-9332-E262-4D47-228AFD57A298}"/>
          </ac:cxnSpMkLst>
        </pc:cxnChg>
        <pc:cxnChg chg="add mod">
          <ac:chgData name="Natalie Chow" userId="b969a34d-1dc9-41bd-8e5f-9b935ea28533" providerId="ADAL" clId="{E5F998B9-55BF-47C5-9336-7AEB28D8B49C}" dt="2026-04-06T14:57:16.626" v="1143"/>
          <ac:cxnSpMkLst>
            <pc:docMk/>
            <pc:sldMk cId="4013564506" sldId="285"/>
            <ac:cxnSpMk id="5" creationId="{1620366E-C55D-7E06-F20F-DDB9A20BCBE1}"/>
          </ac:cxnSpMkLst>
        </pc:cxnChg>
        <pc:cxnChg chg="add mod">
          <ac:chgData name="Natalie Chow" userId="b969a34d-1dc9-41bd-8e5f-9b935ea28533" providerId="ADAL" clId="{E5F998B9-55BF-47C5-9336-7AEB28D8B49C}" dt="2026-04-06T14:57:16.626" v="1143"/>
          <ac:cxnSpMkLst>
            <pc:docMk/>
            <pc:sldMk cId="4013564506" sldId="285"/>
            <ac:cxnSpMk id="6" creationId="{99940D01-699C-4CC8-C7A9-9E2E3DFC20C1}"/>
          </ac:cxnSpMkLst>
        </pc:cxnChg>
      </pc:sldChg>
      <pc:sldChg chg="addSp delSp modSp add mod">
        <pc:chgData name="Natalie Chow" userId="b969a34d-1dc9-41bd-8e5f-9b935ea28533" providerId="ADAL" clId="{E5F998B9-55BF-47C5-9336-7AEB28D8B49C}" dt="2026-04-06T14:53:46.284" v="1012" actId="20577"/>
        <pc:sldMkLst>
          <pc:docMk/>
          <pc:sldMk cId="1283041318" sldId="290"/>
        </pc:sldMkLst>
        <pc:spChg chg="add mod">
          <ac:chgData name="Natalie Chow" userId="b969a34d-1dc9-41bd-8e5f-9b935ea28533" providerId="ADAL" clId="{E5F998B9-55BF-47C5-9336-7AEB28D8B49C}" dt="2026-04-06T14:53:00.360" v="963"/>
          <ac:spMkLst>
            <pc:docMk/>
            <pc:sldMk cId="1283041318" sldId="290"/>
            <ac:spMk id="3" creationId="{D532DDBC-A62E-287B-19F8-4217334DC1D7}"/>
          </ac:spMkLst>
        </pc:spChg>
        <pc:spChg chg="add mod">
          <ac:chgData name="Natalie Chow" userId="b969a34d-1dc9-41bd-8e5f-9b935ea28533" providerId="ADAL" clId="{E5F998B9-55BF-47C5-9336-7AEB28D8B49C}" dt="2026-04-06T00:57:43.049" v="454" actId="2711"/>
          <ac:spMkLst>
            <pc:docMk/>
            <pc:sldMk cId="1283041318" sldId="290"/>
            <ac:spMk id="5" creationId="{8972D3A3-C585-C451-6890-56DF2DC3484B}"/>
          </ac:spMkLst>
        </pc:spChg>
        <pc:spChg chg="add mod">
          <ac:chgData name="Natalie Chow" userId="b969a34d-1dc9-41bd-8e5f-9b935ea28533" providerId="ADAL" clId="{E5F998B9-55BF-47C5-9336-7AEB28D8B49C}" dt="2026-04-06T00:58:06.940" v="463" actId="1076"/>
          <ac:spMkLst>
            <pc:docMk/>
            <pc:sldMk cId="1283041318" sldId="290"/>
            <ac:spMk id="7" creationId="{67EC72A5-9754-BAA1-EFB0-38155B6CD2AB}"/>
          </ac:spMkLst>
        </pc:spChg>
        <pc:spChg chg="mod">
          <ac:chgData name="Natalie Chow" userId="b969a34d-1dc9-41bd-8e5f-9b935ea28533" providerId="ADAL" clId="{E5F998B9-55BF-47C5-9336-7AEB28D8B49C}" dt="2026-04-06T14:53:46.284" v="1012" actId="20577"/>
          <ac:spMkLst>
            <pc:docMk/>
            <pc:sldMk cId="1283041318" sldId="290"/>
            <ac:spMk id="14" creationId="{A9C81019-551F-1F90-A55F-CCF0F93D4FC5}"/>
          </ac:spMkLst>
        </pc:spChg>
        <pc:spChg chg="mod">
          <ac:chgData name="Natalie Chow" userId="b969a34d-1dc9-41bd-8e5f-9b935ea28533" providerId="ADAL" clId="{E5F998B9-55BF-47C5-9336-7AEB28D8B49C}" dt="2026-04-06T00:57:06.953" v="440" actId="20577"/>
          <ac:spMkLst>
            <pc:docMk/>
            <pc:sldMk cId="1283041318" sldId="290"/>
            <ac:spMk id="29" creationId="{5C4EA0B6-B696-2003-79BE-1C6676167D7D}"/>
          </ac:spMkLst>
        </pc:spChg>
        <pc:spChg chg="mod">
          <ac:chgData name="Natalie Chow" userId="b969a34d-1dc9-41bd-8e5f-9b935ea28533" providerId="ADAL" clId="{E5F998B9-55BF-47C5-9336-7AEB28D8B49C}" dt="2026-04-06T00:55:48.351" v="424" actId="1076"/>
          <ac:spMkLst>
            <pc:docMk/>
            <pc:sldMk cId="1283041318" sldId="290"/>
            <ac:spMk id="31" creationId="{BE31E68A-EA4F-16D6-15F6-C7EDB630892C}"/>
          </ac:spMkLst>
        </pc:spChg>
        <pc:spChg chg="mod">
          <ac:chgData name="Natalie Chow" userId="b969a34d-1dc9-41bd-8e5f-9b935ea28533" providerId="ADAL" clId="{E5F998B9-55BF-47C5-9336-7AEB28D8B49C}" dt="2026-04-06T00:55:48.351" v="424" actId="1076"/>
          <ac:spMkLst>
            <pc:docMk/>
            <pc:sldMk cId="1283041318" sldId="290"/>
            <ac:spMk id="36" creationId="{DD953B00-C5F2-206A-5266-598C890DEBF2}"/>
          </ac:spMkLst>
        </pc:spChg>
        <pc:spChg chg="mod">
          <ac:chgData name="Natalie Chow" userId="b969a34d-1dc9-41bd-8e5f-9b935ea28533" providerId="ADAL" clId="{E5F998B9-55BF-47C5-9336-7AEB28D8B49C}" dt="2026-04-06T00:55:48.351" v="424" actId="1076"/>
          <ac:spMkLst>
            <pc:docMk/>
            <pc:sldMk cId="1283041318" sldId="290"/>
            <ac:spMk id="37" creationId="{BB2C5968-EC60-4294-A560-0D9A8461DC01}"/>
          </ac:spMkLst>
        </pc:spChg>
        <pc:spChg chg="mod">
          <ac:chgData name="Natalie Chow" userId="b969a34d-1dc9-41bd-8e5f-9b935ea28533" providerId="ADAL" clId="{E5F998B9-55BF-47C5-9336-7AEB28D8B49C}" dt="2026-04-06T00:55:48.351" v="424" actId="1076"/>
          <ac:spMkLst>
            <pc:docMk/>
            <pc:sldMk cId="1283041318" sldId="290"/>
            <ac:spMk id="38" creationId="{DD860F4B-D8E4-B31C-DDEA-F700143F2641}"/>
          </ac:spMkLst>
        </pc:spChg>
        <pc:spChg chg="mod">
          <ac:chgData name="Natalie Chow" userId="b969a34d-1dc9-41bd-8e5f-9b935ea28533" providerId="ADAL" clId="{E5F998B9-55BF-47C5-9336-7AEB28D8B49C}" dt="2026-04-06T00:55:48.351" v="424" actId="1076"/>
          <ac:spMkLst>
            <pc:docMk/>
            <pc:sldMk cId="1283041318" sldId="290"/>
            <ac:spMk id="41" creationId="{C2C3367D-D44E-2465-78A6-7077FF2E5005}"/>
          </ac:spMkLst>
        </pc:spChg>
        <pc:spChg chg="mod">
          <ac:chgData name="Natalie Chow" userId="b969a34d-1dc9-41bd-8e5f-9b935ea28533" providerId="ADAL" clId="{E5F998B9-55BF-47C5-9336-7AEB28D8B49C}" dt="2026-04-06T00:55:48.351" v="424" actId="1076"/>
          <ac:spMkLst>
            <pc:docMk/>
            <pc:sldMk cId="1283041318" sldId="290"/>
            <ac:spMk id="42" creationId="{5970D433-EA7F-F863-F032-7D36EBB8EF3F}"/>
          </ac:spMkLst>
        </pc:spChg>
        <pc:spChg chg="mod">
          <ac:chgData name="Natalie Chow" userId="b969a34d-1dc9-41bd-8e5f-9b935ea28533" providerId="ADAL" clId="{E5F998B9-55BF-47C5-9336-7AEB28D8B49C}" dt="2026-04-06T00:55:48.351" v="424" actId="1076"/>
          <ac:spMkLst>
            <pc:docMk/>
            <pc:sldMk cId="1283041318" sldId="290"/>
            <ac:spMk id="43" creationId="{2DCA9B0E-D6D4-FF3A-E5CE-539BBFA91978}"/>
          </ac:spMkLst>
        </pc:spChg>
        <pc:cxnChg chg="mod">
          <ac:chgData name="Natalie Chow" userId="b969a34d-1dc9-41bd-8e5f-9b935ea28533" providerId="ADAL" clId="{E5F998B9-55BF-47C5-9336-7AEB28D8B49C}" dt="2026-04-06T00:55:48.351" v="424" actId="1076"/>
          <ac:cxnSpMkLst>
            <pc:docMk/>
            <pc:sldMk cId="1283041318" sldId="290"/>
            <ac:cxnSpMk id="30" creationId="{A8F0790A-EA83-7691-32A2-F2B0AFB8169E}"/>
          </ac:cxnSpMkLst>
        </pc:cxnChg>
      </pc:sldChg>
      <pc:sldChg chg="addSp modSp add mod">
        <pc:chgData name="Natalie Chow" userId="b969a34d-1dc9-41bd-8e5f-9b935ea28533" providerId="ADAL" clId="{E5F998B9-55BF-47C5-9336-7AEB28D8B49C}" dt="2026-04-06T15:00:39.111" v="1164" actId="1036"/>
        <pc:sldMkLst>
          <pc:docMk/>
          <pc:sldMk cId="3589735494" sldId="291"/>
        </pc:sldMkLst>
        <pc:spChg chg="mod">
          <ac:chgData name="Natalie Chow" userId="b969a34d-1dc9-41bd-8e5f-9b935ea28533" providerId="ADAL" clId="{E5F998B9-55BF-47C5-9336-7AEB28D8B49C}" dt="2026-04-05T20:16:06.293" v="202" actId="20577"/>
          <ac:spMkLst>
            <pc:docMk/>
            <pc:sldMk cId="3589735494" sldId="291"/>
            <ac:spMk id="2" creationId="{A022F2CD-91DE-905B-A20E-2020A5213021}"/>
          </ac:spMkLst>
        </pc:spChg>
        <pc:cxnChg chg="add mod">
          <ac:chgData name="Natalie Chow" userId="b969a34d-1dc9-41bd-8e5f-9b935ea28533" providerId="ADAL" clId="{E5F998B9-55BF-47C5-9336-7AEB28D8B49C}" dt="2026-04-06T15:00:39.111" v="1164" actId="1036"/>
          <ac:cxnSpMkLst>
            <pc:docMk/>
            <pc:sldMk cId="3589735494" sldId="291"/>
            <ac:cxnSpMk id="3" creationId="{9DE355C8-3134-2D9D-7CEE-B15F0D43B15B}"/>
          </ac:cxnSpMkLst>
        </pc:cxnChg>
        <pc:cxnChg chg="add mod">
          <ac:chgData name="Natalie Chow" userId="b969a34d-1dc9-41bd-8e5f-9b935ea28533" providerId="ADAL" clId="{E5F998B9-55BF-47C5-9336-7AEB28D8B49C}" dt="2026-04-06T14:57:10.727" v="1140"/>
          <ac:cxnSpMkLst>
            <pc:docMk/>
            <pc:sldMk cId="3589735494" sldId="291"/>
            <ac:cxnSpMk id="4" creationId="{F17D33BE-907D-7FA4-DCCE-6A512EBAB3D1}"/>
          </ac:cxnSpMkLst>
        </pc:cxnChg>
        <pc:cxnChg chg="add mod">
          <ac:chgData name="Natalie Chow" userId="b969a34d-1dc9-41bd-8e5f-9b935ea28533" providerId="ADAL" clId="{E5F998B9-55BF-47C5-9336-7AEB28D8B49C}" dt="2026-04-06T14:57:10.727" v="1140"/>
          <ac:cxnSpMkLst>
            <pc:docMk/>
            <pc:sldMk cId="3589735494" sldId="291"/>
            <ac:cxnSpMk id="5" creationId="{CAB71E43-53EF-FE1A-D874-09F379DCB476}"/>
          </ac:cxnSpMkLst>
        </pc:cxnChg>
        <pc:cxnChg chg="add mod">
          <ac:chgData name="Natalie Chow" userId="b969a34d-1dc9-41bd-8e5f-9b935ea28533" providerId="ADAL" clId="{E5F998B9-55BF-47C5-9336-7AEB28D8B49C}" dt="2026-04-06T14:57:10.727" v="1140"/>
          <ac:cxnSpMkLst>
            <pc:docMk/>
            <pc:sldMk cId="3589735494" sldId="291"/>
            <ac:cxnSpMk id="6" creationId="{71E85D12-D394-171C-63A1-D22BED59E96E}"/>
          </ac:cxnSpMkLst>
        </pc:cxnChg>
      </pc:sldChg>
      <pc:sldChg chg="addSp delSp modSp add mod modCm">
        <pc:chgData name="Natalie Chow" userId="b969a34d-1dc9-41bd-8e5f-9b935ea28533" providerId="ADAL" clId="{E5F998B9-55BF-47C5-9336-7AEB28D8B49C}" dt="2026-04-06T18:27:56.260" v="1181" actId="20577"/>
        <pc:sldMkLst>
          <pc:docMk/>
          <pc:sldMk cId="475867800" sldId="292"/>
        </pc:sldMkLst>
        <pc:spChg chg="mod">
          <ac:chgData name="Natalie Chow" userId="b969a34d-1dc9-41bd-8e5f-9b935ea28533" providerId="ADAL" clId="{E5F998B9-55BF-47C5-9336-7AEB28D8B49C}" dt="2026-04-06T02:15:53.932" v="679" actId="20577"/>
          <ac:spMkLst>
            <pc:docMk/>
            <pc:sldMk cId="475867800" sldId="292"/>
            <ac:spMk id="4" creationId="{3340519A-6059-5B28-4089-6FA23138362A}"/>
          </ac:spMkLst>
        </pc:spChg>
        <pc:spChg chg="mod">
          <ac:chgData name="Natalie Chow" userId="b969a34d-1dc9-41bd-8e5f-9b935ea28533" providerId="ADAL" clId="{E5F998B9-55BF-47C5-9336-7AEB28D8B49C}" dt="2026-04-06T02:14:11.315" v="664" actId="1076"/>
          <ac:spMkLst>
            <pc:docMk/>
            <pc:sldMk cId="475867800" sldId="292"/>
            <ac:spMk id="5" creationId="{7A569D75-E37E-339D-CB89-11A5628D483E}"/>
          </ac:spMkLst>
        </pc:spChg>
        <pc:spChg chg="add mod">
          <ac:chgData name="Natalie Chow" userId="b969a34d-1dc9-41bd-8e5f-9b935ea28533" providerId="ADAL" clId="{E5F998B9-55BF-47C5-9336-7AEB28D8B49C}" dt="2026-04-06T14:54:25.812" v="1031" actId="20577"/>
          <ac:spMkLst>
            <pc:docMk/>
            <pc:sldMk cId="475867800" sldId="292"/>
            <ac:spMk id="7" creationId="{C693FFC0-C205-DCE1-FCFC-28D819BCB706}"/>
          </ac:spMkLst>
        </pc:spChg>
        <pc:spChg chg="add mod">
          <ac:chgData name="Natalie Chow" userId="b969a34d-1dc9-41bd-8e5f-9b935ea28533" providerId="ADAL" clId="{E5F998B9-55BF-47C5-9336-7AEB28D8B49C}" dt="2026-04-06T02:14:03.621" v="663" actId="1076"/>
          <ac:spMkLst>
            <pc:docMk/>
            <pc:sldMk cId="475867800" sldId="292"/>
            <ac:spMk id="11" creationId="{7C489258-EDCF-33E1-6DB9-3319FCE83FAC}"/>
          </ac:spMkLst>
        </pc:spChg>
        <pc:spChg chg="mod">
          <ac:chgData name="Natalie Chow" userId="b969a34d-1dc9-41bd-8e5f-9b935ea28533" providerId="ADAL" clId="{E5F998B9-55BF-47C5-9336-7AEB28D8B49C}" dt="2026-04-06T03:32:04.272" v="878" actId="14100"/>
          <ac:spMkLst>
            <pc:docMk/>
            <pc:sldMk cId="475867800" sldId="292"/>
            <ac:spMk id="13" creationId="{7E5C5B18-ED06-516E-D1FC-17FBE8978764}"/>
          </ac:spMkLst>
        </pc:spChg>
        <pc:spChg chg="mod">
          <ac:chgData name="Natalie Chow" userId="b969a34d-1dc9-41bd-8e5f-9b935ea28533" providerId="ADAL" clId="{E5F998B9-55BF-47C5-9336-7AEB28D8B49C}" dt="2026-04-06T02:14:03.621" v="663" actId="1076"/>
          <ac:spMkLst>
            <pc:docMk/>
            <pc:sldMk cId="475867800" sldId="292"/>
            <ac:spMk id="14" creationId="{E13BD322-E607-6597-C1DE-A30C0CC40547}"/>
          </ac:spMkLst>
        </pc:spChg>
        <pc:spChg chg="mod">
          <ac:chgData name="Natalie Chow" userId="b969a34d-1dc9-41bd-8e5f-9b935ea28533" providerId="ADAL" clId="{E5F998B9-55BF-47C5-9336-7AEB28D8B49C}" dt="2026-04-06T02:14:11.315" v="664" actId="1076"/>
          <ac:spMkLst>
            <pc:docMk/>
            <pc:sldMk cId="475867800" sldId="292"/>
            <ac:spMk id="16" creationId="{61FA8A31-6C95-8EBF-9183-32C14FB87FEA}"/>
          </ac:spMkLst>
        </pc:spChg>
        <pc:spChg chg="add mod">
          <ac:chgData name="Natalie Chow" userId="b969a34d-1dc9-41bd-8e5f-9b935ea28533" providerId="ADAL" clId="{E5F998B9-55BF-47C5-9336-7AEB28D8B49C}" dt="2026-04-06T02:14:03.621" v="663" actId="1076"/>
          <ac:spMkLst>
            <pc:docMk/>
            <pc:sldMk cId="475867800" sldId="292"/>
            <ac:spMk id="23" creationId="{350C8050-EBA5-588A-AB98-E5BA8978664D}"/>
          </ac:spMkLst>
        </pc:spChg>
        <pc:spChg chg="add mod">
          <ac:chgData name="Natalie Chow" userId="b969a34d-1dc9-41bd-8e5f-9b935ea28533" providerId="ADAL" clId="{E5F998B9-55BF-47C5-9336-7AEB28D8B49C}" dt="2026-04-06T02:14:03.621" v="663" actId="1076"/>
          <ac:spMkLst>
            <pc:docMk/>
            <pc:sldMk cId="475867800" sldId="292"/>
            <ac:spMk id="24" creationId="{07F674A8-4BFD-6C29-A0CC-EE8BE11448EF}"/>
          </ac:spMkLst>
        </pc:spChg>
        <pc:spChg chg="add mod">
          <ac:chgData name="Natalie Chow" userId="b969a34d-1dc9-41bd-8e5f-9b935ea28533" providerId="ADAL" clId="{E5F998B9-55BF-47C5-9336-7AEB28D8B49C}" dt="2026-04-06T02:23:59.596" v="681" actId="207"/>
          <ac:spMkLst>
            <pc:docMk/>
            <pc:sldMk cId="475867800" sldId="292"/>
            <ac:spMk id="25" creationId="{1129E16A-E63C-FE85-155C-F779853E2FF4}"/>
          </ac:spMkLst>
        </pc:spChg>
        <pc:spChg chg="add mod">
          <ac:chgData name="Natalie Chow" userId="b969a34d-1dc9-41bd-8e5f-9b935ea28533" providerId="ADAL" clId="{E5F998B9-55BF-47C5-9336-7AEB28D8B49C}" dt="2026-04-06T02:16:06.570" v="680" actId="1076"/>
          <ac:spMkLst>
            <pc:docMk/>
            <pc:sldMk cId="475867800" sldId="292"/>
            <ac:spMk id="26" creationId="{1B04D1C3-465E-ECB4-B33B-06E714FC7D59}"/>
          </ac:spMkLst>
        </pc:spChg>
        <pc:spChg chg="mod">
          <ac:chgData name="Natalie Chow" userId="b969a34d-1dc9-41bd-8e5f-9b935ea28533" providerId="ADAL" clId="{E5F998B9-55BF-47C5-9336-7AEB28D8B49C}" dt="2026-04-05T20:58:31.673" v="237" actId="20577"/>
          <ac:spMkLst>
            <pc:docMk/>
            <pc:sldMk cId="475867800" sldId="292"/>
            <ac:spMk id="28" creationId="{59ED2FB3-AD24-1C59-1FF8-20B50B1F50BD}"/>
          </ac:spMkLst>
        </pc:spChg>
        <pc:spChg chg="mod">
          <ac:chgData name="Natalie Chow" userId="b969a34d-1dc9-41bd-8e5f-9b935ea28533" providerId="ADAL" clId="{E5F998B9-55BF-47C5-9336-7AEB28D8B49C}" dt="2026-04-06T18:27:56.260" v="1181" actId="20577"/>
          <ac:spMkLst>
            <pc:docMk/>
            <pc:sldMk cId="475867800" sldId="292"/>
            <ac:spMk id="29" creationId="{1B9E4300-B3DA-308C-FEDB-9ECD004FDD42}"/>
          </ac:spMkLst>
        </pc:spChg>
        <pc:spChg chg="mod">
          <ac:chgData name="Natalie Chow" userId="b969a34d-1dc9-41bd-8e5f-9b935ea28533" providerId="ADAL" clId="{E5F998B9-55BF-47C5-9336-7AEB28D8B49C}" dt="2026-04-06T01:16:13.202" v="506" actId="1076"/>
          <ac:spMkLst>
            <pc:docMk/>
            <pc:sldMk cId="475867800" sldId="292"/>
            <ac:spMk id="31" creationId="{AA7F3661-1FF0-6E3A-9DC9-61CC711AD4FD}"/>
          </ac:spMkLst>
        </pc:spChg>
        <pc:spChg chg="add mod">
          <ac:chgData name="Natalie Chow" userId="b969a34d-1dc9-41bd-8e5f-9b935ea28533" providerId="ADAL" clId="{E5F998B9-55BF-47C5-9336-7AEB28D8B49C}" dt="2026-04-06T02:16:06.570" v="680" actId="1076"/>
          <ac:spMkLst>
            <pc:docMk/>
            <pc:sldMk cId="475867800" sldId="292"/>
            <ac:spMk id="32" creationId="{3E160C12-0477-CC94-0D04-4D9BD795F4C4}"/>
          </ac:spMkLst>
        </pc:spChg>
        <pc:spChg chg="add mod">
          <ac:chgData name="Natalie Chow" userId="b969a34d-1dc9-41bd-8e5f-9b935ea28533" providerId="ADAL" clId="{E5F998B9-55BF-47C5-9336-7AEB28D8B49C}" dt="2026-04-06T02:16:06.570" v="680" actId="1076"/>
          <ac:spMkLst>
            <pc:docMk/>
            <pc:sldMk cId="475867800" sldId="292"/>
            <ac:spMk id="33" creationId="{6E414DD3-B93D-2781-C16F-754C3B500FC9}"/>
          </ac:spMkLst>
        </pc:spChg>
        <pc:spChg chg="add mod">
          <ac:chgData name="Natalie Chow" userId="b969a34d-1dc9-41bd-8e5f-9b935ea28533" providerId="ADAL" clId="{E5F998B9-55BF-47C5-9336-7AEB28D8B49C}" dt="2026-04-06T02:16:06.570" v="680" actId="1076"/>
          <ac:spMkLst>
            <pc:docMk/>
            <pc:sldMk cId="475867800" sldId="292"/>
            <ac:spMk id="34" creationId="{BE59E811-78A2-03A1-98EE-5FBF36F09768}"/>
          </ac:spMkLst>
        </pc:spChg>
        <pc:cxnChg chg="mod">
          <ac:chgData name="Natalie Chow" userId="b969a34d-1dc9-41bd-8e5f-9b935ea28533" providerId="ADAL" clId="{E5F998B9-55BF-47C5-9336-7AEB28D8B49C}" dt="2026-04-06T02:14:03.621" v="663" actId="1076"/>
          <ac:cxnSpMkLst>
            <pc:docMk/>
            <pc:sldMk cId="475867800" sldId="292"/>
            <ac:cxnSpMk id="12" creationId="{E83F34FF-E76B-0E82-8DDC-D4DB843F5832}"/>
          </ac:cxnSpMkLst>
        </pc:cxnChg>
        <pc:cxnChg chg="mod">
          <ac:chgData name="Natalie Chow" userId="b969a34d-1dc9-41bd-8e5f-9b935ea28533" providerId="ADAL" clId="{E5F998B9-55BF-47C5-9336-7AEB28D8B49C}" dt="2026-04-06T02:14:11.315" v="664" actId="1076"/>
          <ac:cxnSpMkLst>
            <pc:docMk/>
            <pc:sldMk cId="475867800" sldId="292"/>
            <ac:cxnSpMk id="15" creationId="{6E66E170-B3D1-06BF-4B0A-D08D2E68C0C8}"/>
          </ac:cxnSpMkLst>
        </pc:cxnChg>
        <pc:cxnChg chg="mod">
          <ac:chgData name="Natalie Chow" userId="b969a34d-1dc9-41bd-8e5f-9b935ea28533" providerId="ADAL" clId="{E5F998B9-55BF-47C5-9336-7AEB28D8B49C}" dt="2026-04-06T01:16:13.202" v="506" actId="1076"/>
          <ac:cxnSpMkLst>
            <pc:docMk/>
            <pc:sldMk cId="475867800" sldId="292"/>
            <ac:cxnSpMk id="30" creationId="{65A4475F-716B-C07D-ED21-05AC04FDE69D}"/>
          </ac:cxnSpMkLst>
        </pc:cxnChg>
        <pc:extLst>
          <p:ext xmlns:p="http://schemas.openxmlformats.org/presentationml/2006/main" uri="{D6D511B9-2390-475A-947B-AFAB55BFBCF1}">
            <pc226:cmChg xmlns:pc226="http://schemas.microsoft.com/office/powerpoint/2022/06/main/command" chg="mod">
              <pc226:chgData name="Natalie Chow" userId="b969a34d-1dc9-41bd-8e5f-9b935ea28533" providerId="ADAL" clId="{E5F998B9-55BF-47C5-9336-7AEB28D8B49C}" dt="2026-04-06T03:28:02.890" v="871" actId="20577"/>
              <pc2:cmMkLst xmlns:pc2="http://schemas.microsoft.com/office/powerpoint/2019/9/main/command">
                <pc:docMk/>
                <pc:sldMk cId="475867800" sldId="292"/>
                <pc2:cmMk id="{8F548720-0F42-49B6-8D92-4159255F3BBE}"/>
              </pc2:cmMkLst>
            </pc226:cmChg>
          </p:ext>
        </pc:extLst>
      </pc:sldChg>
      <pc:sldChg chg="addSp delSp modSp add mod ord modCm">
        <pc:chgData name="Natalie Chow" userId="b969a34d-1dc9-41bd-8e5f-9b935ea28533" providerId="ADAL" clId="{E5F998B9-55BF-47C5-9336-7AEB28D8B49C}" dt="2026-04-06T15:02:40.606" v="1180" actId="114"/>
        <pc:sldMkLst>
          <pc:docMk/>
          <pc:sldMk cId="194626424" sldId="293"/>
        </pc:sldMkLst>
        <pc:spChg chg="add mod">
          <ac:chgData name="Natalie Chow" userId="b969a34d-1dc9-41bd-8e5f-9b935ea28533" providerId="ADAL" clId="{E5F998B9-55BF-47C5-9336-7AEB28D8B49C}" dt="2026-04-06T14:54:32.493" v="1033" actId="20577"/>
          <ac:spMkLst>
            <pc:docMk/>
            <pc:sldMk cId="194626424" sldId="293"/>
            <ac:spMk id="5" creationId="{AC592887-F23F-33D5-3E97-AD932E2D3E86}"/>
          </ac:spMkLst>
        </pc:spChg>
        <pc:spChg chg="mod">
          <ac:chgData name="Natalie Chow" userId="b969a34d-1dc9-41bd-8e5f-9b935ea28533" providerId="ADAL" clId="{E5F998B9-55BF-47C5-9336-7AEB28D8B49C}" dt="2026-04-06T15:02:40.606" v="1180" actId="114"/>
          <ac:spMkLst>
            <pc:docMk/>
            <pc:sldMk cId="194626424" sldId="293"/>
            <ac:spMk id="8" creationId="{E43F48FD-6D59-648C-67CE-FE79A6AA76CB}"/>
          </ac:spMkLst>
        </pc:spChg>
        <pc:spChg chg="add del mod">
          <ac:chgData name="Natalie Chow" userId="b969a34d-1dc9-41bd-8e5f-9b935ea28533" providerId="ADAL" clId="{E5F998B9-55BF-47C5-9336-7AEB28D8B49C}" dt="2026-04-06T02:31:48.255" v="703" actId="1076"/>
          <ac:spMkLst>
            <pc:docMk/>
            <pc:sldMk cId="194626424" sldId="293"/>
            <ac:spMk id="16" creationId="{61E7D10F-279F-2179-75E9-B285701663C9}"/>
          </ac:spMkLst>
        </pc:spChg>
        <pc:spChg chg="mod">
          <ac:chgData name="Natalie Chow" userId="b969a34d-1dc9-41bd-8e5f-9b935ea28533" providerId="ADAL" clId="{E5F998B9-55BF-47C5-9336-7AEB28D8B49C}" dt="2026-04-06T14:49:35.844" v="940" actId="20577"/>
          <ac:spMkLst>
            <pc:docMk/>
            <pc:sldMk cId="194626424" sldId="293"/>
            <ac:spMk id="29" creationId="{7D49BE58-4C64-EC85-C8E9-711076FC3CD7}"/>
          </ac:spMkLst>
        </pc:spChg>
        <pc:spChg chg="mod">
          <ac:chgData name="Natalie Chow" userId="b969a34d-1dc9-41bd-8e5f-9b935ea28533" providerId="ADAL" clId="{E5F998B9-55BF-47C5-9336-7AEB28D8B49C}" dt="2026-04-06T03:20:51.660" v="770" actId="14100"/>
          <ac:spMkLst>
            <pc:docMk/>
            <pc:sldMk cId="194626424" sldId="293"/>
            <ac:spMk id="32" creationId="{75F861A8-1BB0-442F-C7B7-2D6CA719E587}"/>
          </ac:spMkLst>
        </pc:spChg>
        <pc:spChg chg="mod">
          <ac:chgData name="Natalie Chow" userId="b969a34d-1dc9-41bd-8e5f-9b935ea28533" providerId="ADAL" clId="{E5F998B9-55BF-47C5-9336-7AEB28D8B49C}" dt="2026-04-06T03:21:04.098" v="773" actId="465"/>
          <ac:spMkLst>
            <pc:docMk/>
            <pc:sldMk cId="194626424" sldId="293"/>
            <ac:spMk id="39" creationId="{802A4618-724C-D145-C960-ADFFD8260053}"/>
          </ac:spMkLst>
        </pc:spChg>
        <pc:spChg chg="mod">
          <ac:chgData name="Natalie Chow" userId="b969a34d-1dc9-41bd-8e5f-9b935ea28533" providerId="ADAL" clId="{E5F998B9-55BF-47C5-9336-7AEB28D8B49C}" dt="2026-04-06T03:21:04.098" v="773" actId="465"/>
          <ac:spMkLst>
            <pc:docMk/>
            <pc:sldMk cId="194626424" sldId="293"/>
            <ac:spMk id="40" creationId="{18E64390-E877-FC72-3BC6-B76391CB2564}"/>
          </ac:spMkLst>
        </pc:spChg>
        <pc:spChg chg="mod">
          <ac:chgData name="Natalie Chow" userId="b969a34d-1dc9-41bd-8e5f-9b935ea28533" providerId="ADAL" clId="{E5F998B9-55BF-47C5-9336-7AEB28D8B49C}" dt="2026-04-06T03:21:04.098" v="773" actId="465"/>
          <ac:spMkLst>
            <pc:docMk/>
            <pc:sldMk cId="194626424" sldId="293"/>
            <ac:spMk id="44" creationId="{76DD3633-8C5E-A3ED-D9DC-90E45B1F19FA}"/>
          </ac:spMkLst>
        </pc:spChg>
        <pc:spChg chg="mod">
          <ac:chgData name="Natalie Chow" userId="b969a34d-1dc9-41bd-8e5f-9b935ea28533" providerId="ADAL" clId="{E5F998B9-55BF-47C5-9336-7AEB28D8B49C}" dt="2026-04-06T03:20:57.654" v="772" actId="1076"/>
          <ac:spMkLst>
            <pc:docMk/>
            <pc:sldMk cId="194626424" sldId="293"/>
            <ac:spMk id="45" creationId="{D2165189-3E11-55C9-06E0-E90B1D113C63}"/>
          </ac:spMkLst>
        </pc:spChg>
        <pc:picChg chg="mod">
          <ac:chgData name="Natalie Chow" userId="b969a34d-1dc9-41bd-8e5f-9b935ea28533" providerId="ADAL" clId="{E5F998B9-55BF-47C5-9336-7AEB28D8B49C}" dt="2026-04-06T14:48:06.592" v="904" actId="1076"/>
          <ac:picMkLst>
            <pc:docMk/>
            <pc:sldMk cId="194626424" sldId="293"/>
            <ac:picMk id="3" creationId="{30486FDD-6641-7E10-0CD3-C3AA07E1A1BE}"/>
          </ac:picMkLst>
        </pc:picChg>
        <pc:cxnChg chg="mod">
          <ac:chgData name="Natalie Chow" userId="b969a34d-1dc9-41bd-8e5f-9b935ea28533" providerId="ADAL" clId="{E5F998B9-55BF-47C5-9336-7AEB28D8B49C}" dt="2026-04-06T03:21:52.405" v="788" actId="14100"/>
          <ac:cxnSpMkLst>
            <pc:docMk/>
            <pc:sldMk cId="194626424" sldId="293"/>
            <ac:cxnSpMk id="14" creationId="{5A16377C-04D4-A4BA-2304-5BFBE036F97D}"/>
          </ac:cxnSpMkLst>
        </pc:cxnChg>
        <pc:cxnChg chg="mod">
          <ac:chgData name="Natalie Chow" userId="b969a34d-1dc9-41bd-8e5f-9b935ea28533" providerId="ADAL" clId="{E5F998B9-55BF-47C5-9336-7AEB28D8B49C}" dt="2026-04-06T02:31:48.255" v="703" actId="1076"/>
          <ac:cxnSpMkLst>
            <pc:docMk/>
            <pc:sldMk cId="194626424" sldId="293"/>
            <ac:cxnSpMk id="15" creationId="{7970DF8C-41C5-9C1E-C63F-839481576BC2}"/>
          </ac:cxnSpMkLst>
        </pc:cxnChg>
        <pc:cxnChg chg="mod">
          <ac:chgData name="Natalie Chow" userId="b969a34d-1dc9-41bd-8e5f-9b935ea28533" providerId="ADAL" clId="{E5F998B9-55BF-47C5-9336-7AEB28D8B49C}" dt="2026-04-06T03:21:48.621" v="786" actId="14100"/>
          <ac:cxnSpMkLst>
            <pc:docMk/>
            <pc:sldMk cId="194626424" sldId="293"/>
            <ac:cxnSpMk id="20" creationId="{2ED66300-4DE4-CA22-FA73-F6579211BBA6}"/>
          </ac:cxnSpMkLst>
        </pc:cxnChg>
        <pc:cxnChg chg="mod">
          <ac:chgData name="Natalie Chow" userId="b969a34d-1dc9-41bd-8e5f-9b935ea28533" providerId="ADAL" clId="{E5F998B9-55BF-47C5-9336-7AEB28D8B49C}" dt="2026-04-06T03:22:00.581" v="792" actId="14100"/>
          <ac:cxnSpMkLst>
            <pc:docMk/>
            <pc:sldMk cId="194626424" sldId="293"/>
            <ac:cxnSpMk id="24" creationId="{FD076CAA-9A4D-590A-CE83-8C4E68414511}"/>
          </ac:cxnSpMkLst>
        </pc:cxnChg>
        <pc:cxnChg chg="mod">
          <ac:chgData name="Natalie Chow" userId="b969a34d-1dc9-41bd-8e5f-9b935ea28533" providerId="ADAL" clId="{E5F998B9-55BF-47C5-9336-7AEB28D8B49C}" dt="2026-04-06T03:21:56.271" v="790" actId="14100"/>
          <ac:cxnSpMkLst>
            <pc:docMk/>
            <pc:sldMk cId="194626424" sldId="293"/>
            <ac:cxnSpMk id="57" creationId="{29B70F9E-F730-47AA-656B-7BE9B6A42B03}"/>
          </ac:cxnSpMkLst>
        </pc:cxnChg>
        <pc:extLst>
          <p:ext xmlns:p="http://schemas.openxmlformats.org/presentationml/2006/main" uri="{D6D511B9-2390-475A-947B-AFAB55BFBCF1}">
            <pc226:cmChg xmlns:pc226="http://schemas.microsoft.com/office/powerpoint/2022/06/main/command" chg="mod">
              <pc226:chgData name="Natalie Chow" userId="b969a34d-1dc9-41bd-8e5f-9b935ea28533" providerId="ADAL" clId="{E5F998B9-55BF-47C5-9336-7AEB28D8B49C}" dt="2026-04-06T14:54:32.493" v="1033" actId="20577"/>
              <pc2:cmMkLst xmlns:pc2="http://schemas.microsoft.com/office/powerpoint/2019/9/main/command">
                <pc:docMk/>
                <pc:sldMk cId="194626424" sldId="293"/>
                <pc2:cmMk id="{29C69DD3-F6B8-4484-9E42-7336ED6EE1BC}"/>
              </pc2:cmMkLst>
            </pc226:cmChg>
          </p:ext>
        </pc:extLst>
      </pc:sldChg>
      <pc:sldChg chg="addSp modSp mod">
        <pc:chgData name="Natalie Chow" userId="b969a34d-1dc9-41bd-8e5f-9b935ea28533" providerId="ADAL" clId="{E5F998B9-55BF-47C5-9336-7AEB28D8B49C}" dt="2026-04-06T15:00:56.428" v="1176" actId="1036"/>
        <pc:sldMkLst>
          <pc:docMk/>
          <pc:sldMk cId="1775947494" sldId="302"/>
        </pc:sldMkLst>
        <pc:cxnChg chg="add mod">
          <ac:chgData name="Natalie Chow" userId="b969a34d-1dc9-41bd-8e5f-9b935ea28533" providerId="ADAL" clId="{E5F998B9-55BF-47C5-9336-7AEB28D8B49C}" dt="2026-04-06T15:00:56.428" v="1176" actId="1036"/>
          <ac:cxnSpMkLst>
            <pc:docMk/>
            <pc:sldMk cId="1775947494" sldId="302"/>
            <ac:cxnSpMk id="3" creationId="{57F55CE8-7C4F-0FA7-73D3-964056547B6C}"/>
          </ac:cxnSpMkLst>
        </pc:cxnChg>
        <pc:cxnChg chg="add mod">
          <ac:chgData name="Natalie Chow" userId="b969a34d-1dc9-41bd-8e5f-9b935ea28533" providerId="ADAL" clId="{E5F998B9-55BF-47C5-9336-7AEB28D8B49C}" dt="2026-04-06T14:57:21.043" v="1146"/>
          <ac:cxnSpMkLst>
            <pc:docMk/>
            <pc:sldMk cId="1775947494" sldId="302"/>
            <ac:cxnSpMk id="4" creationId="{1B2C5EC7-5347-8532-5251-228C88F11769}"/>
          </ac:cxnSpMkLst>
        </pc:cxnChg>
        <pc:cxnChg chg="add mod">
          <ac:chgData name="Natalie Chow" userId="b969a34d-1dc9-41bd-8e5f-9b935ea28533" providerId="ADAL" clId="{E5F998B9-55BF-47C5-9336-7AEB28D8B49C}" dt="2026-04-06T14:57:21.043" v="1146"/>
          <ac:cxnSpMkLst>
            <pc:docMk/>
            <pc:sldMk cId="1775947494" sldId="302"/>
            <ac:cxnSpMk id="5" creationId="{6291F14C-53C7-05C5-1EC7-B23B7BF9A0F4}"/>
          </ac:cxnSpMkLst>
        </pc:cxnChg>
        <pc:cxnChg chg="add mod">
          <ac:chgData name="Natalie Chow" userId="b969a34d-1dc9-41bd-8e5f-9b935ea28533" providerId="ADAL" clId="{E5F998B9-55BF-47C5-9336-7AEB28D8B49C}" dt="2026-04-06T14:57:21.043" v="1146"/>
          <ac:cxnSpMkLst>
            <pc:docMk/>
            <pc:sldMk cId="1775947494" sldId="302"/>
            <ac:cxnSpMk id="6" creationId="{B106D78C-68D1-5E89-6C82-5BC12C218521}"/>
          </ac:cxnSpMkLst>
        </pc:cxnChg>
      </pc:sldChg>
      <pc:sldChg chg="modSp mod">
        <pc:chgData name="Natalie Chow" userId="b969a34d-1dc9-41bd-8e5f-9b935ea28533" providerId="ADAL" clId="{E5F998B9-55BF-47C5-9336-7AEB28D8B49C}" dt="2026-04-06T14:59:35.674" v="1153" actId="20577"/>
        <pc:sldMkLst>
          <pc:docMk/>
          <pc:sldMk cId="868563359" sldId="303"/>
        </pc:sldMkLst>
        <pc:spChg chg="mod">
          <ac:chgData name="Natalie Chow" userId="b969a34d-1dc9-41bd-8e5f-9b935ea28533" providerId="ADAL" clId="{E5F998B9-55BF-47C5-9336-7AEB28D8B49C}" dt="2026-04-06T14:59:35.674" v="1153" actId="20577"/>
          <ac:spMkLst>
            <pc:docMk/>
            <pc:sldMk cId="868563359" sldId="303"/>
            <ac:spMk id="3" creationId="{0EF5FFB7-6D94-2E02-E6DA-CC6FC890EAE6}"/>
          </ac:spMkLst>
        </pc:spChg>
      </pc:sldChg>
      <pc:sldChg chg="addSp modSp mod">
        <pc:chgData name="Natalie Chow" userId="b969a34d-1dc9-41bd-8e5f-9b935ea28533" providerId="ADAL" clId="{E5F998B9-55BF-47C5-9336-7AEB28D8B49C}" dt="2026-04-06T15:00:52.008" v="1172" actId="1036"/>
        <pc:sldMkLst>
          <pc:docMk/>
          <pc:sldMk cId="1249623238" sldId="305"/>
        </pc:sldMkLst>
        <pc:cxnChg chg="add mod">
          <ac:chgData name="Natalie Chow" userId="b969a34d-1dc9-41bd-8e5f-9b935ea28533" providerId="ADAL" clId="{E5F998B9-55BF-47C5-9336-7AEB28D8B49C}" dt="2026-04-06T15:00:52.008" v="1172" actId="1036"/>
          <ac:cxnSpMkLst>
            <pc:docMk/>
            <pc:sldMk cId="1249623238" sldId="305"/>
            <ac:cxnSpMk id="3" creationId="{14A99379-590E-9209-FB1E-2A9000111DAA}"/>
          </ac:cxnSpMkLst>
        </pc:cxnChg>
        <pc:cxnChg chg="add mod">
          <ac:chgData name="Natalie Chow" userId="b969a34d-1dc9-41bd-8e5f-9b935ea28533" providerId="ADAL" clId="{E5F998B9-55BF-47C5-9336-7AEB28D8B49C}" dt="2026-04-06T14:57:18.338" v="1144"/>
          <ac:cxnSpMkLst>
            <pc:docMk/>
            <pc:sldMk cId="1249623238" sldId="305"/>
            <ac:cxnSpMk id="4" creationId="{A6740344-9CAE-5304-22D3-70593A4A490B}"/>
          </ac:cxnSpMkLst>
        </pc:cxnChg>
        <pc:cxnChg chg="add mod">
          <ac:chgData name="Natalie Chow" userId="b969a34d-1dc9-41bd-8e5f-9b935ea28533" providerId="ADAL" clId="{E5F998B9-55BF-47C5-9336-7AEB28D8B49C}" dt="2026-04-06T14:57:18.338" v="1144"/>
          <ac:cxnSpMkLst>
            <pc:docMk/>
            <pc:sldMk cId="1249623238" sldId="305"/>
            <ac:cxnSpMk id="5" creationId="{8B987B43-B5BD-EB9B-0BB5-FCD57E5EA8B4}"/>
          </ac:cxnSpMkLst>
        </pc:cxnChg>
        <pc:cxnChg chg="add mod">
          <ac:chgData name="Natalie Chow" userId="b969a34d-1dc9-41bd-8e5f-9b935ea28533" providerId="ADAL" clId="{E5F998B9-55BF-47C5-9336-7AEB28D8B49C}" dt="2026-04-06T14:57:18.338" v="1144"/>
          <ac:cxnSpMkLst>
            <pc:docMk/>
            <pc:sldMk cId="1249623238" sldId="305"/>
            <ac:cxnSpMk id="6" creationId="{75FB7236-DFFE-C166-7CA7-DBBE59CEB429}"/>
          </ac:cxnSpMkLst>
        </pc:cxnChg>
      </pc:sldChg>
      <pc:sldChg chg="modSp mod">
        <pc:chgData name="Natalie Chow" userId="b969a34d-1dc9-41bd-8e5f-9b935ea28533" providerId="ADAL" clId="{E5F998B9-55BF-47C5-9336-7AEB28D8B49C}" dt="2026-04-06T22:30:27.446" v="1183" actId="1076"/>
        <pc:sldMkLst>
          <pc:docMk/>
          <pc:sldMk cId="1344694215" sldId="306"/>
        </pc:sldMkLst>
        <pc:spChg chg="mod">
          <ac:chgData name="Natalie Chow" userId="b969a34d-1dc9-41bd-8e5f-9b935ea28533" providerId="ADAL" clId="{E5F998B9-55BF-47C5-9336-7AEB28D8B49C}" dt="2026-04-06T22:30:27.446" v="1183" actId="1076"/>
          <ac:spMkLst>
            <pc:docMk/>
            <pc:sldMk cId="1344694215" sldId="306"/>
            <ac:spMk id="29" creationId="{FB8E2213-E16C-EF94-C1EB-5810842B64F5}"/>
          </ac:spMkLst>
        </pc:spChg>
      </pc:sldChg>
      <pc:sldChg chg="addSp delSp modSp add mod">
        <pc:chgData name="Natalie Chow" userId="b969a34d-1dc9-41bd-8e5f-9b935ea28533" providerId="ADAL" clId="{E5F998B9-55BF-47C5-9336-7AEB28D8B49C}" dt="2026-04-06T15:00:11.915" v="1158" actId="478"/>
        <pc:sldMkLst>
          <pc:docMk/>
          <pc:sldMk cId="1407001417" sldId="308"/>
        </pc:sldMkLst>
        <pc:spChg chg="add mod">
          <ac:chgData name="Natalie Chow" userId="b969a34d-1dc9-41bd-8e5f-9b935ea28533" providerId="ADAL" clId="{E5F998B9-55BF-47C5-9336-7AEB28D8B49C}" dt="2026-04-06T15:00:09.935" v="1157"/>
          <ac:spMkLst>
            <pc:docMk/>
            <pc:sldMk cId="1407001417" sldId="308"/>
            <ac:spMk id="7" creationId="{CACF929D-90A9-B848-960D-EB0C4E7CE4E3}"/>
          </ac:spMkLst>
        </pc:spChg>
        <pc:spChg chg="mod">
          <ac:chgData name="Natalie Chow" userId="b969a34d-1dc9-41bd-8e5f-9b935ea28533" providerId="ADAL" clId="{E5F998B9-55BF-47C5-9336-7AEB28D8B49C}" dt="2026-04-06T03:15:36.683" v="705"/>
          <ac:spMkLst>
            <pc:docMk/>
            <pc:sldMk cId="1407001417" sldId="308"/>
            <ac:spMk id="62" creationId="{74F69387-8720-1257-A3DF-4028053BBB33}"/>
          </ac:spMkLst>
        </pc:spChg>
        <pc:spChg chg="mod">
          <ac:chgData name="Natalie Chow" userId="b969a34d-1dc9-41bd-8e5f-9b935ea28533" providerId="ADAL" clId="{E5F998B9-55BF-47C5-9336-7AEB28D8B49C}" dt="2026-04-06T03:24:12.022" v="810" actId="1076"/>
          <ac:spMkLst>
            <pc:docMk/>
            <pc:sldMk cId="1407001417" sldId="308"/>
            <ac:spMk id="1025" creationId="{3EF30622-22A3-7F85-D88E-8F2F26942063}"/>
          </ac:spMkLst>
        </pc:spChg>
        <pc:spChg chg="mod">
          <ac:chgData name="Natalie Chow" userId="b969a34d-1dc9-41bd-8e5f-9b935ea28533" providerId="ADAL" clId="{E5F998B9-55BF-47C5-9336-7AEB28D8B49C}" dt="2026-04-06T01:46:49.989" v="616" actId="1076"/>
          <ac:spMkLst>
            <pc:docMk/>
            <pc:sldMk cId="1407001417" sldId="308"/>
            <ac:spMk id="1029" creationId="{6B0BEA80-071B-7653-2C5F-8F68C22D9C52}"/>
          </ac:spMkLst>
        </pc:spChg>
        <pc:picChg chg="mod">
          <ac:chgData name="Natalie Chow" userId="b969a34d-1dc9-41bd-8e5f-9b935ea28533" providerId="ADAL" clId="{E5F998B9-55BF-47C5-9336-7AEB28D8B49C}" dt="2026-04-06T02:07:52.745" v="632" actId="1076"/>
          <ac:picMkLst>
            <pc:docMk/>
            <pc:sldMk cId="1407001417" sldId="308"/>
            <ac:picMk id="4" creationId="{EBD96656-FB48-58D3-5345-A68915E05881}"/>
          </ac:picMkLst>
        </pc:picChg>
      </pc:sldChg>
    </pc:docChg>
  </pc:docChgLst>
  <pc:docChgLst>
    <pc:chgData name="Sam Joffe" userId="S::21smj10@queensu.ca::7057e8c6-8a6f-46f7-ad6b-ecb4b322246c" providerId="AD" clId="Web-{1B26C12B-44EA-6762-53C4-68A24D0C7086}"/>
    <pc:docChg chg="modSld">
      <pc:chgData name="Sam Joffe" userId="S::21smj10@queensu.ca::7057e8c6-8a6f-46f7-ad6b-ecb4b322246c" providerId="AD" clId="Web-{1B26C12B-44EA-6762-53C4-68A24D0C7086}" dt="2026-04-06T03:08:30.289" v="23" actId="20577"/>
      <pc:docMkLst>
        <pc:docMk/>
      </pc:docMkLst>
      <pc:sldChg chg="modSp modCm">
        <pc:chgData name="Sam Joffe" userId="S::21smj10@queensu.ca::7057e8c6-8a6f-46f7-ad6b-ecb4b322246c" providerId="AD" clId="Web-{1B26C12B-44EA-6762-53C4-68A24D0C7086}" dt="2026-04-06T03:08:30.289" v="23" actId="20577"/>
        <pc:sldMkLst>
          <pc:docMk/>
          <pc:sldMk cId="4197079156" sldId="266"/>
        </pc:sldMkLst>
        <pc:spChg chg="mod">
          <ac:chgData name="Sam Joffe" userId="S::21smj10@queensu.ca::7057e8c6-8a6f-46f7-ad6b-ecb4b322246c" providerId="AD" clId="Web-{1B26C12B-44EA-6762-53C4-68A24D0C7086}" dt="2026-04-06T03:08:30.289" v="23" actId="20577"/>
          <ac:spMkLst>
            <pc:docMk/>
            <pc:sldMk cId="4197079156" sldId="266"/>
            <ac:spMk id="6" creationId="{548C8548-12B7-FA56-2308-759E4A4AF6E9}"/>
          </ac:spMkLst>
        </pc:spChg>
        <pc:extLst>
          <p:ext xmlns:p="http://schemas.openxmlformats.org/presentationml/2006/main" uri="{D6D511B9-2390-475A-947B-AFAB55BFBCF1}">
            <pc226:cmChg xmlns:pc226="http://schemas.microsoft.com/office/powerpoint/2022/06/main/command" chg="mod">
              <pc226:chgData name="Sam Joffe" userId="S::21smj10@queensu.ca::7057e8c6-8a6f-46f7-ad6b-ecb4b322246c" providerId="AD" clId="Web-{1B26C12B-44EA-6762-53C4-68A24D0C7086}" dt="2026-04-06T03:08:27.570" v="22" actId="20577"/>
              <pc2:cmMkLst xmlns:pc2="http://schemas.microsoft.com/office/powerpoint/2019/9/main/command">
                <pc:docMk/>
                <pc:sldMk cId="4197079156" sldId="266"/>
                <pc2:cmMk id="{E6FB2614-F4D0-424E-91B2-9D5169ADA74C}"/>
              </pc2:cmMkLst>
            </pc226:cmChg>
            <pc226:cmChg xmlns:pc226="http://schemas.microsoft.com/office/powerpoint/2022/06/main/command" chg="mod">
              <pc226:chgData name="Sam Joffe" userId="S::21smj10@queensu.ca::7057e8c6-8a6f-46f7-ad6b-ecb4b322246c" providerId="AD" clId="Web-{1B26C12B-44EA-6762-53C4-68A24D0C7086}" dt="2026-04-06T03:08:27.570" v="22" actId="20577"/>
              <pc2:cmMkLst xmlns:pc2="http://schemas.microsoft.com/office/powerpoint/2019/9/main/command">
                <pc:docMk/>
                <pc:sldMk cId="4197079156" sldId="266"/>
                <pc2:cmMk id="{BF9A869A-DFF1-4E2F-98FA-1555127E1B32}"/>
              </pc2:cmMkLst>
            </pc226:cmChg>
          </p:ext>
        </pc:extLst>
      </pc:sldChg>
    </pc:docChg>
  </pc:docChgLst>
  <pc:docChgLst>
    <pc:chgData name="Sam Joffe" userId="S::21smj10@queensu.ca::7057e8c6-8a6f-46f7-ad6b-ecb4b322246c" providerId="AD" clId="Web-{EF681CFC-56F4-EB8A-28C7-A373F06CC7E8}"/>
    <pc:docChg chg="modSld">
      <pc:chgData name="Sam Joffe" userId="S::21smj10@queensu.ca::7057e8c6-8a6f-46f7-ad6b-ecb4b322246c" providerId="AD" clId="Web-{EF681CFC-56F4-EB8A-28C7-A373F06CC7E8}" dt="2026-04-06T03:11:50.350" v="2" actId="20577"/>
      <pc:docMkLst>
        <pc:docMk/>
      </pc:docMkLst>
      <pc:sldChg chg="modSp modCm">
        <pc:chgData name="Sam Joffe" userId="S::21smj10@queensu.ca::7057e8c6-8a6f-46f7-ad6b-ecb4b322246c" providerId="AD" clId="Web-{EF681CFC-56F4-EB8A-28C7-A373F06CC7E8}" dt="2026-04-06T03:11:50.350" v="2" actId="20577"/>
        <pc:sldMkLst>
          <pc:docMk/>
          <pc:sldMk cId="4197079156" sldId="266"/>
        </pc:sldMkLst>
        <pc:spChg chg="mod">
          <ac:chgData name="Sam Joffe" userId="S::21smj10@queensu.ca::7057e8c6-8a6f-46f7-ad6b-ecb4b322246c" providerId="AD" clId="Web-{EF681CFC-56F4-EB8A-28C7-A373F06CC7E8}" dt="2026-04-06T03:11:50.350" v="2" actId="20577"/>
          <ac:spMkLst>
            <pc:docMk/>
            <pc:sldMk cId="4197079156" sldId="266"/>
            <ac:spMk id="6" creationId="{548C8548-12B7-FA56-2308-759E4A4AF6E9}"/>
          </ac:spMkLst>
        </pc:spChg>
        <pc:extLst>
          <p:ext xmlns:p="http://schemas.openxmlformats.org/presentationml/2006/main" uri="{D6D511B9-2390-475A-947B-AFAB55BFBCF1}">
            <pc226:cmChg xmlns:pc226="http://schemas.microsoft.com/office/powerpoint/2022/06/main/command" chg="mod">
              <pc226:chgData name="Sam Joffe" userId="S::21smj10@queensu.ca::7057e8c6-8a6f-46f7-ad6b-ecb4b322246c" providerId="AD" clId="Web-{EF681CFC-56F4-EB8A-28C7-A373F06CC7E8}" dt="2026-04-06T03:11:47.959" v="1" actId="20577"/>
              <pc2:cmMkLst xmlns:pc2="http://schemas.microsoft.com/office/powerpoint/2019/9/main/command">
                <pc:docMk/>
                <pc:sldMk cId="4197079156" sldId="266"/>
                <pc2:cmMk id="{E6FB2614-F4D0-424E-91B2-9D5169ADA74C}"/>
              </pc2:cmMkLst>
            </pc226:cmChg>
            <pc226:cmChg xmlns:pc226="http://schemas.microsoft.com/office/powerpoint/2022/06/main/command" chg="mod">
              <pc226:chgData name="Sam Joffe" userId="S::21smj10@queensu.ca::7057e8c6-8a6f-46f7-ad6b-ecb4b322246c" providerId="AD" clId="Web-{EF681CFC-56F4-EB8A-28C7-A373F06CC7E8}" dt="2026-04-06T03:11:47.959" v="1" actId="20577"/>
              <pc2:cmMkLst xmlns:pc2="http://schemas.microsoft.com/office/powerpoint/2019/9/main/command">
                <pc:docMk/>
                <pc:sldMk cId="4197079156" sldId="266"/>
                <pc2:cmMk id="{BF9A869A-DFF1-4E2F-98FA-1555127E1B32}"/>
              </pc2:cmMkLst>
            </pc226:cmChg>
          </p:ext>
        </pc:extLst>
      </pc:sldChg>
    </pc:docChg>
  </pc:docChgLst>
  <pc:docChgLst>
    <pc:chgData name="Thomas Boyle" userId="S::20tsb3@queensu.ca::b04bff1b-bfc2-4e8f-92e8-e1e2e9119472" providerId="AD" clId="Web-{5BBCCBDE-6732-0AE4-07E9-D48E0D57C621}"/>
    <pc:docChg chg="modSld">
      <pc:chgData name="Thomas Boyle" userId="S::20tsb3@queensu.ca::b04bff1b-bfc2-4e8f-92e8-e1e2e9119472" providerId="AD" clId="Web-{5BBCCBDE-6732-0AE4-07E9-D48E0D57C621}" dt="2026-04-28T16:25:41.473" v="10"/>
      <pc:docMkLst>
        <pc:docMk/>
      </pc:docMkLst>
      <pc:sldChg chg="modNotes">
        <pc:chgData name="Thomas Boyle" userId="S::20tsb3@queensu.ca::b04bff1b-bfc2-4e8f-92e8-e1e2e9119472" providerId="AD" clId="Web-{5BBCCBDE-6732-0AE4-07E9-D48E0D57C621}" dt="2026-04-28T16:25:41.473" v="10"/>
        <pc:sldMkLst>
          <pc:docMk/>
          <pc:sldMk cId="1515000151" sldId="275"/>
        </pc:sldMkLst>
      </pc:sldChg>
    </pc:docChg>
  </pc:docChgLst>
  <pc:docChgLst>
    <pc:chgData name="Sam Joffe" userId="7057e8c6-8a6f-46f7-ad6b-ecb4b322246c" providerId="ADAL" clId="{61C8D8A9-F192-4CBD-AD6E-9CA4CB700546}"/>
    <pc:docChg chg="undo redo custSel modSld">
      <pc:chgData name="Sam Joffe" userId="7057e8c6-8a6f-46f7-ad6b-ecb4b322246c" providerId="ADAL" clId="{61C8D8A9-F192-4CBD-AD6E-9CA4CB700546}" dt="2026-04-07T05:33:08.481" v="1069" actId="20577"/>
      <pc:docMkLst>
        <pc:docMk/>
      </pc:docMkLst>
      <pc:sldChg chg="modSp mod modCm modNotesTx">
        <pc:chgData name="Sam Joffe" userId="7057e8c6-8a6f-46f7-ad6b-ecb4b322246c" providerId="ADAL" clId="{61C8D8A9-F192-4CBD-AD6E-9CA4CB700546}" dt="2026-04-07T05:02:32.410" v="900" actId="20577"/>
        <pc:sldMkLst>
          <pc:docMk/>
          <pc:sldMk cId="4197079156" sldId="266"/>
        </pc:sldMkLst>
        <pc:spChg chg="mod">
          <ac:chgData name="Sam Joffe" userId="7057e8c6-8a6f-46f7-ad6b-ecb4b322246c" providerId="ADAL" clId="{61C8D8A9-F192-4CBD-AD6E-9CA4CB700546}" dt="2026-04-06T03:20:42.301" v="395" actId="20577"/>
          <ac:spMkLst>
            <pc:docMk/>
            <pc:sldMk cId="4197079156" sldId="266"/>
            <ac:spMk id="6" creationId="{548C8548-12B7-FA56-2308-759E4A4AF6E9}"/>
          </ac:spMkLst>
        </pc:spChg>
        <pc:extLst>
          <p:ext xmlns:p="http://schemas.openxmlformats.org/presentationml/2006/main" uri="{D6D511B9-2390-475A-947B-AFAB55BFBCF1}">
            <pc226:cmChg xmlns:pc226="http://schemas.microsoft.com/office/powerpoint/2022/06/main/command" chg="mod">
              <pc226:chgData name="Sam Joffe" userId="7057e8c6-8a6f-46f7-ad6b-ecb4b322246c" providerId="ADAL" clId="{61C8D8A9-F192-4CBD-AD6E-9CA4CB700546}" dt="2026-04-06T03:19:57.383" v="375" actId="20577"/>
              <pc2:cmMkLst xmlns:pc2="http://schemas.microsoft.com/office/powerpoint/2019/9/main/command">
                <pc:docMk/>
                <pc:sldMk cId="4197079156" sldId="266"/>
                <pc2:cmMk id="{E6FB2614-F4D0-424E-91B2-9D5169ADA74C}"/>
              </pc2:cmMkLst>
            </pc226:cmChg>
            <pc226:cmChg xmlns:pc226="http://schemas.microsoft.com/office/powerpoint/2022/06/main/command" chg="mod">
              <pc226:chgData name="Sam Joffe" userId="7057e8c6-8a6f-46f7-ad6b-ecb4b322246c" providerId="ADAL" clId="{61C8D8A9-F192-4CBD-AD6E-9CA4CB700546}" dt="2026-04-06T03:19:57.383" v="375" actId="20577"/>
              <pc2:cmMkLst xmlns:pc2="http://schemas.microsoft.com/office/powerpoint/2019/9/main/command">
                <pc:docMk/>
                <pc:sldMk cId="4197079156" sldId="266"/>
                <pc2:cmMk id="{BF9A869A-DFF1-4E2F-98FA-1555127E1B32}"/>
              </pc2:cmMkLst>
            </pc226:cmChg>
          </p:ext>
        </pc:extLst>
      </pc:sldChg>
      <pc:sldChg chg="addSp delSp modSp mod modCm modNotesTx">
        <pc:chgData name="Sam Joffe" userId="7057e8c6-8a6f-46f7-ad6b-ecb4b322246c" providerId="ADAL" clId="{61C8D8A9-F192-4CBD-AD6E-9CA4CB700546}" dt="2026-04-07T05:33:08.481" v="1069" actId="20577"/>
        <pc:sldMkLst>
          <pc:docMk/>
          <pc:sldMk cId="3973284064" sldId="267"/>
        </pc:sldMkLst>
        <pc:spChg chg="mod">
          <ac:chgData name="Sam Joffe" userId="7057e8c6-8a6f-46f7-ad6b-ecb4b322246c" providerId="ADAL" clId="{61C8D8A9-F192-4CBD-AD6E-9CA4CB700546}" dt="2026-04-06T03:52:24.865" v="825" actId="20577"/>
          <ac:spMkLst>
            <pc:docMk/>
            <pc:sldMk cId="3973284064" sldId="267"/>
            <ac:spMk id="3" creationId="{AA2C338B-21A5-00E3-918F-F77EE856E7E7}"/>
          </ac:spMkLst>
        </pc:spChg>
        <pc:extLst>
          <p:ext xmlns:p="http://schemas.openxmlformats.org/presentationml/2006/main" uri="{D6D511B9-2390-475A-947B-AFAB55BFBCF1}">
            <pc226:cmChg xmlns:pc226="http://schemas.microsoft.com/office/powerpoint/2022/06/main/command" chg="mod">
              <pc226:chgData name="Sam Joffe" userId="7057e8c6-8a6f-46f7-ad6b-ecb4b322246c" providerId="ADAL" clId="{61C8D8A9-F192-4CBD-AD6E-9CA4CB700546}" dt="2026-04-06T03:46:20.203" v="653" actId="20577"/>
              <pc2:cmMkLst xmlns:pc2="http://schemas.microsoft.com/office/powerpoint/2019/9/main/command">
                <pc:docMk/>
                <pc:sldMk cId="3973284064" sldId="267"/>
                <pc2:cmMk id="{BF9F9C8B-22EC-47CA-B3FE-755FA346F0C5}"/>
              </pc2:cmMkLst>
            </pc226:cmChg>
          </p:ext>
        </pc:extLst>
      </pc:sldChg>
    </pc:docChg>
  </pc:docChgLst>
  <pc:docChgLst>
    <pc:chgData name="Thomas Boyle" userId="S::20tsb3@queensu.ca::b04bff1b-bfc2-4e8f-92e8-e1e2e9119472" providerId="AD" clId="Web-{B9F7483B-F44E-CB95-AC45-131D74D16D4B}"/>
    <pc:docChg chg="modSld">
      <pc:chgData name="Thomas Boyle" userId="S::20tsb3@queensu.ca::b04bff1b-bfc2-4e8f-92e8-e1e2e9119472" providerId="AD" clId="Web-{B9F7483B-F44E-CB95-AC45-131D74D16D4B}" dt="2026-04-28T15:46:20.693" v="0"/>
      <pc:docMkLst>
        <pc:docMk/>
      </pc:docMkLst>
      <pc:sldChg chg="delSp">
        <pc:chgData name="Thomas Boyle" userId="S::20tsb3@queensu.ca::b04bff1b-bfc2-4e8f-92e8-e1e2e9119472" providerId="AD" clId="Web-{B9F7483B-F44E-CB95-AC45-131D74D16D4B}" dt="2026-04-28T15:46:20.693" v="0"/>
        <pc:sldMkLst>
          <pc:docMk/>
          <pc:sldMk cId="2004388079" sldId="314"/>
        </pc:sldMkLst>
        <pc:spChg chg="del">
          <ac:chgData name="Thomas Boyle" userId="S::20tsb3@queensu.ca::b04bff1b-bfc2-4e8f-92e8-e1e2e9119472" providerId="AD" clId="Web-{B9F7483B-F44E-CB95-AC45-131D74D16D4B}" dt="2026-04-28T15:46:20.693" v="0"/>
          <ac:spMkLst>
            <pc:docMk/>
            <pc:sldMk cId="2004388079" sldId="314"/>
            <ac:spMk id="3" creationId="{FBEA474C-D71E-76D1-A783-52E0BD268F67}"/>
          </ac:spMkLst>
        </pc:spChg>
      </pc:sldChg>
    </pc:docChg>
  </pc:docChgLst>
</pc:chgInfo>
</file>

<file path=ppt/comments/modernComment_10A_FA2A5874.xml><?xml version="1.0" encoding="utf-8"?>
<p188:cmLst xmlns:a="http://schemas.openxmlformats.org/drawingml/2006/main" xmlns:r="http://schemas.openxmlformats.org/officeDocument/2006/relationships" xmlns:p188="http://schemas.microsoft.com/office/powerpoint/2018/8/main">
  <p188:cm id="{BF9A869A-DFF1-4E2F-98FA-1555127E1B32}" authorId="{E286FF54-7903-2F9B-3C2D-8115F272560C}" created="2026-03-28T18:40:53.678">
    <ac:txMkLst xmlns:ac="http://schemas.microsoft.com/office/drawing/2013/main/command">
      <pc:docMk xmlns:pc="http://schemas.microsoft.com/office/powerpoint/2013/main/command"/>
      <pc:sldMk xmlns:pc="http://schemas.microsoft.com/office/powerpoint/2013/main/command" cId="4197079156" sldId="266"/>
      <ac:spMk id="6" creationId="{548C8548-12B7-FA56-2308-759E4A4AF6E9}"/>
      <ac:txMk cp="95" len="56">
        <ac:context len="323" hash="1629086327"/>
      </ac:txMk>
    </ac:txMkLst>
    <p188:pos x="8957852" y="816132"/>
    <p188:txBody>
      <a:bodyPr/>
      <a:lstStyle/>
      <a:p>
        <a:r>
          <a:rPr lang="en-CA"/>
          <a:t> Be careful of overlap with slide 11</a:t>
        </a:r>
      </a:p>
    </p188:txBody>
  </p188:cm>
</p188:cmLst>
</file>

<file path=ppt/comments/modernComment_10B_ECD380E0.xml><?xml version="1.0" encoding="utf-8"?>
<p188:cmLst xmlns:a="http://schemas.openxmlformats.org/drawingml/2006/main" xmlns:r="http://schemas.openxmlformats.org/officeDocument/2006/relationships" xmlns:p188="http://schemas.microsoft.com/office/powerpoint/2018/8/main">
  <p188:cm id="{E6FB2614-F4D0-424E-91B2-9D5169ADA74C}" authorId="{4CF94F3C-AB8C-C125-F072-3AF92EC00F0F}" created="2026-04-05T20:56:23.048">
    <ac:txMkLst xmlns:ac="http://schemas.microsoft.com/office/drawing/2013/main/command">
      <pc:docMk xmlns:pc="http://schemas.microsoft.com/office/powerpoint/2013/main/command"/>
      <pc:sldMk xmlns:pc="http://schemas.microsoft.com/office/powerpoint/2013/main/command" cId="3973284064" sldId="267"/>
      <ac:spMk id="3" creationId="{AA2C338B-21A5-00E3-918F-F77EE856E7E7}"/>
      <ac:txMk cp="118">
        <ac:context len="689" hash="1145178184"/>
      </ac:txMk>
    </ac:txMkLst>
    <p188:pos x="7093347" y="1409186"/>
    <p188:txBody>
      <a:bodyPr/>
      <a:lstStyle/>
      <a:p>
        <a:r>
          <a:rPr lang="en-CA"/>
          <a:t>Needs to be converted to pptx math too</a:t>
        </a:r>
      </a:p>
    </p188:txBody>
  </p188:cm>
  <p188:cm id="{BF9F9C8B-22EC-47CA-B3FE-755FA346F0C5}" authorId="{E286FF54-7903-2F9B-3C2D-8115F272560C}" created="2026-04-06T03:39:13.232">
    <ac:txMkLst xmlns:ac="http://schemas.microsoft.com/office/drawing/2013/main/command">
      <pc:docMk xmlns:pc="http://schemas.microsoft.com/office/powerpoint/2013/main/command"/>
      <pc:sldMk xmlns:pc="http://schemas.microsoft.com/office/powerpoint/2013/main/command" cId="3973284064" sldId="267"/>
      <ac:spMk id="3" creationId="{AA2C338B-21A5-00E3-918F-F77EE856E7E7}"/>
      <ac:txMk cp="328">
        <ac:context len="689" hash="1145178184"/>
      </ac:txMk>
    </ac:txMkLst>
    <p188:pos x="2458544" y="2673626"/>
    <p188:txBody>
      <a:bodyPr/>
      <a:lstStyle/>
      <a:p>
        <a:r>
          <a:rPr lang="en-CA"/>
          <a:t>For this and alpha, index by t</a:t>
        </a:r>
      </a:p>
    </p188:txBody>
  </p188:cm>
</p188:cmLst>
</file>

<file path=ppt/comments/modernComment_116_9998E079.xml><?xml version="1.0" encoding="utf-8"?>
<p188:cmLst xmlns:a="http://schemas.openxmlformats.org/drawingml/2006/main" xmlns:r="http://schemas.openxmlformats.org/officeDocument/2006/relationships" xmlns:p188="http://schemas.microsoft.com/office/powerpoint/2018/8/main">
  <p188:cm id="{AFB770F5-99E5-4015-BDEF-038F91E68F3E}" authorId="{E286FF54-7903-2F9B-3C2D-8115F272560C}" status="resolved" created="2026-03-28T18:43:23.084" complete="100000">
    <ac:deMkLst xmlns:ac="http://schemas.microsoft.com/office/drawing/2013/main/command">
      <pc:docMk xmlns:pc="http://schemas.microsoft.com/office/powerpoint/2013/main/command"/>
      <pc:sldMk xmlns:pc="http://schemas.microsoft.com/office/powerpoint/2013/main/command" cId="2576932985" sldId="278"/>
      <ac:picMk id="5" creationId="{E22981FB-9C91-ED4D-AC96-4B8D91C34CD9}"/>
    </ac:deMkLst>
    <p188:txBody>
      <a:bodyPr/>
      <a:lstStyle/>
      <a:p>
        <a:r>
          <a:rPr lang="en-CA"/>
          <a:t>For merit-order clearing price, might want to switch to bar graph representation (Search up merit order curve - something like this, but for individual generator bids)</a:t>
        </a:r>
      </a:p>
    </p188:txBody>
  </p188:cm>
</p188:cmLst>
</file>

<file path=ppt/comments/modernComment_119_94C0688B.xml><?xml version="1.0" encoding="utf-8"?>
<p188:cmLst xmlns:a="http://schemas.openxmlformats.org/drawingml/2006/main" xmlns:r="http://schemas.openxmlformats.org/officeDocument/2006/relationships" xmlns:p188="http://schemas.microsoft.com/office/powerpoint/2018/8/main">
  <p188:cm id="{F84AC587-CC59-46C5-B182-94BE4B57DCEC}" authorId="{E286FF54-7903-2F9B-3C2D-8115F272560C}" status="resolved" created="2026-03-28T18:48:02.564" complete="100000">
    <ac:txMkLst xmlns:ac="http://schemas.microsoft.com/office/drawing/2013/main/command">
      <pc:docMk xmlns:pc="http://schemas.microsoft.com/office/powerpoint/2013/main/command"/>
      <pc:sldMk xmlns:pc="http://schemas.microsoft.com/office/powerpoint/2013/main/command" cId="2495637643" sldId="281"/>
      <ac:spMk id="2" creationId="{67D362D2-2B24-597C-0869-7AADF2E06F4B}"/>
      <ac:txMk cp="26">
        <ac:context len="29" hash="897563253"/>
      </ac:txMk>
    </ac:txMkLst>
    <p188:pos x="5900119" y="284584"/>
    <p188:replyLst>
      <p188:reply id="{73E1BA31-7C45-4A8F-8CF8-F89001D192F4}" authorId="{E286FF54-7903-2F9B-3C2D-8115F272560C}" created="2026-03-28T18:51:21.528">
        <p188:txBody>
          <a:bodyPr/>
          <a:lstStyle/>
          <a:p>
            <a:r>
              <a:rPr lang="en-CA"/>
              <a:t>Cost-plus markup with different markup values competing on the same stack as a test.</a:t>
            </a:r>
          </a:p>
        </p188:txBody>
      </p188:reply>
    </p188:replyLst>
    <p188:txBody>
      <a:bodyPr/>
      <a:lstStyle/>
      <a:p>
        <a:r>
          <a:rPr lang="en-CA"/>
          <a:t>Difficult to port this over.</a:t>
        </a:r>
      </a:p>
    </p188:txBody>
  </p188:cm>
  <p188:cm id="{E27D4859-C471-4824-9B74-B6CCE8D34589}" authorId="{E286FF54-7903-2F9B-3C2D-8115F272560C}" created="2026-04-06T03:57:43.101">
    <ac:txMkLst xmlns:ac="http://schemas.microsoft.com/office/drawing/2013/main/command">
      <pc:docMk xmlns:pc="http://schemas.microsoft.com/office/powerpoint/2013/main/command"/>
      <pc:sldMk xmlns:pc="http://schemas.microsoft.com/office/powerpoint/2013/main/command" cId="2495637643" sldId="281"/>
      <ac:spMk id="3" creationId="{E6553D70-C519-C764-9740-C7CEA9AF4833}"/>
      <ac:txMk cp="20" len="35">
        <ac:context len="58" hash="2035367108"/>
      </ac:txMk>
    </ac:txMkLst>
    <p188:pos x="3266017" y="854026"/>
    <p188:txBody>
      <a:bodyPr/>
      <a:lstStyle/>
      <a:p>
        <a:r>
          <a:rPr lang="en-CA"/>
          <a:t>Confirm this is a good convergence metric.</a:t>
        </a:r>
      </a:p>
    </p188:txBody>
  </p188:cm>
</p188:cmLst>
</file>

<file path=ppt/comments/modernComment_11B_74341E5E.xml><?xml version="1.0" encoding="utf-8"?>
<p188:cmLst xmlns:a="http://schemas.openxmlformats.org/drawingml/2006/main" xmlns:r="http://schemas.openxmlformats.org/officeDocument/2006/relationships" xmlns:p188="http://schemas.microsoft.com/office/powerpoint/2018/8/main">
  <p188:cm id="{F0E9E035-11A2-4CDD-9979-04B17339A750}" authorId="{E286FF54-7903-2F9B-3C2D-8115F272560C}" status="resolved" created="2026-03-28T17:44:05.553" complete="100000">
    <ac:deMkLst xmlns:ac="http://schemas.microsoft.com/office/drawing/2013/main/command">
      <pc:docMk xmlns:pc="http://schemas.microsoft.com/office/powerpoint/2013/main/command"/>
      <pc:sldMk xmlns:pc="http://schemas.microsoft.com/office/powerpoint/2013/main/command" cId="1949572702" sldId="283"/>
      <ac:picMk id="10" creationId="{772D624D-1C28-EDEF-4F0E-D59E21C95785}"/>
    </ac:deMkLst>
    <p188:txBody>
      <a:bodyPr/>
      <a:lstStyle/>
      <a:p>
        <a:r>
          <a:rPr lang="en-CA"/>
          <a:t>Replace with Electricity Merit Order curve graph</a:t>
        </a:r>
      </a:p>
    </p188:txBody>
  </p188:cm>
</p188:cmLst>
</file>

<file path=ppt/comments/modernComment_11C_9FFAEABE.xml><?xml version="1.0" encoding="utf-8"?>
<p188:cmLst xmlns:a="http://schemas.openxmlformats.org/drawingml/2006/main" xmlns:r="http://schemas.openxmlformats.org/officeDocument/2006/relationships" xmlns:p188="http://schemas.microsoft.com/office/powerpoint/2018/8/main">
  <p188:cm id="{AE909A0A-0640-4D21-BEA2-1BA8C89953AA}" authorId="{E286FF54-7903-2F9B-3C2D-8115F272560C}" created="2026-03-28T17:31:35.695">
    <ac:deMkLst xmlns:ac="http://schemas.microsoft.com/office/drawing/2013/main/command">
      <pc:docMk xmlns:pc="http://schemas.microsoft.com/office/powerpoint/2013/main/command"/>
      <pc:sldMk xmlns:pc="http://schemas.microsoft.com/office/powerpoint/2013/main/command" cId="2684021438" sldId="284"/>
      <ac:picMk id="6" creationId="{0B06A209-71D4-E8D2-AE5C-A8CE00DBAA11}"/>
    </ac:deMkLst>
    <p188:txBody>
      <a:bodyPr/>
      <a:lstStyle/>
      <a:p>
        <a:r>
          <a:rPr lang="en-CA"/>
          <a:t>To be replaced by graph for weak acyclicity</a:t>
        </a:r>
      </a:p>
    </p188:txBody>
  </p188:cm>
  <p188:cm id="{43B5C5F8-240C-42D6-B322-35B8D5199DF3}" authorId="{E286FF54-7903-2F9B-3C2D-8115F272560C}" created="2026-03-28T17:31:52.439">
    <ac:deMkLst xmlns:ac="http://schemas.microsoft.com/office/drawing/2013/main/command">
      <pc:docMk xmlns:pc="http://schemas.microsoft.com/office/powerpoint/2013/main/command"/>
      <pc:sldMk xmlns:pc="http://schemas.microsoft.com/office/powerpoint/2013/main/command" cId="2684021438" sldId="284"/>
      <ac:picMk id="5" creationId="{B817EC9F-4054-1131-8B52-F894408A23A3}"/>
    </ac:deMkLst>
    <p188:txBody>
      <a:bodyPr/>
      <a:lstStyle/>
      <a:p>
        <a:r>
          <a:rPr lang="en-CA"/>
          <a:t>To be replaced by graph for late-stage policy seeding</a:t>
        </a:r>
      </a:p>
    </p188:txBody>
  </p188:cm>
  <p188:cm id="{71F385F9-4009-466E-A57E-CD8286F0718D}" authorId="{E286FF54-7903-2F9B-3C2D-8115F272560C}" created="2026-03-28T18:56:09.296">
    <ac:deMkLst xmlns:ac="http://schemas.microsoft.com/office/drawing/2013/main/command">
      <pc:docMk xmlns:pc="http://schemas.microsoft.com/office/powerpoint/2013/main/command"/>
      <pc:sldMk xmlns:pc="http://schemas.microsoft.com/office/powerpoint/2013/main/command" cId="2684021438" sldId="284"/>
      <ac:picMk id="7" creationId="{AC2BC4C7-6098-6833-711A-05EC0B99C484}"/>
    </ac:deMkLst>
    <p188:txBody>
      <a:bodyPr/>
      <a:lstStyle/>
      <a:p>
        <a:r>
          <a:rPr lang="en-CA"/>
          <a:t>Rework BRGap and look at the drop.</a:t>
        </a:r>
      </a:p>
    </p188:txBody>
  </p188:cm>
  <p188:cm id="{6D7C8051-A07A-4261-96D4-A68C602FC5BF}" authorId="{E286FF54-7903-2F9B-3C2D-8115F272560C}" created="2026-03-28T18:57:07.339">
    <pc:sldMkLst xmlns:pc="http://schemas.microsoft.com/office/powerpoint/2013/main/command">
      <pc:docMk/>
      <pc:sldMk cId="2684021438" sldId="284"/>
    </pc:sldMkLst>
    <p188:replyLst>
      <p188:reply id="{88CB4C5F-50BD-4D73-8E2D-1F546419E94D}" authorId="{4CF94F3C-AB8C-C125-F072-3AF92EC00F0F}" created="2026-04-05T22:00:27.980">
        <p188:txBody>
          <a:bodyPr/>
          <a:lstStyle/>
          <a:p>
            <a:r>
              <a:rPr lang="en-CA"/>
              <a:t>The empirical game machinery identified where the RL policy is strategically vulnerable (it loses ground when an opponent adopts cost-plus), and the convergence guarantee still holds — it just converges to a simpler equilibrium than the one the RL training was optimizing toward.</a:t>
            </a:r>
          </a:p>
        </p188:txBody>
      </p188:reply>
    </p188:replyLst>
    <p188:txBody>
      <a:bodyPr/>
      <a:lstStyle/>
      <a:p>
        <a:r>
          <a:rPr lang="en-CA"/>
          <a:t>Split over multiple slides.</a:t>
        </a:r>
      </a:p>
    </p188:txBody>
  </p188:cm>
  <p188:cm id="{562E6816-1552-4AFD-8B75-6C46E3924516}" authorId="{4CF94F3C-AB8C-C125-F072-3AF92EC00F0F}" created="2026-04-05T21:59:18.837">
    <pc:sldMkLst xmlns:pc="http://schemas.microsoft.com/office/powerpoint/2013/main/command">
      <pc:docMk/>
      <pc:sldMk cId="2684021438" sldId="284"/>
    </pc:sldMkLst>
    <p188:txBody>
      <a:bodyPr/>
      <a:lstStyle/>
      <a:p>
        <a:r>
          <a:rPr lang="en-CA"/>
          <a:t>The headline result is that the reduced game is empirically weakly acyclic. Across all 49 strategy profiles tested (combining the two learned RL agents, the two baseline policies and local perturbations of each), every profile has a directed best-reply path leading to the single sink: A0-CP | A1-CP. The improvement graph has 294 best-reply edges connecting all 49 nodes to that one sink, with zero "problem nodes",i.e. no profile is stranded without a path to equilibrium.</a:t>
        </a:r>
      </a:p>
    </p188:txBody>
  </p188:cm>
  <p188:cm id="{4D54E078-3B5D-4524-A195-34BAAA26EFB8}" authorId="{4CF94F3C-AB8C-C125-F072-3AF92EC00F0F}" created="2026-04-05T22:01:57.800">
    <pc:sldMkLst xmlns:pc="http://schemas.microsoft.com/office/powerpoint/2013/main/command">
      <pc:docMk/>
      <pc:sldMk cId="2684021438" sldId="284"/>
    </pc:sldMkLst>
    <p188:txBody>
      <a:bodyPr/>
      <a:lstStyle/>
      <a:p>
        <a:r>
          <a:rPr lang="en-CA"/>
          <a:t>On interpreting the heatmap: Positive (green) — a profitable deviation exists. The agent is not playing a best response; they're leaving money on the table. The larger the value, the stronger the incentive to defect.
Negative (red) — no profitable deviation exists. The agent is already at a best response; deviating would only hurt them. This is the condition that must hold for all agents simultaneously at a Nash equilibrium.</a:t>
        </a:r>
      </a:p>
    </p188:txBody>
  </p188:cm>
  <p188:cm id="{9E5BB2CD-6B2B-4DB8-AE8B-5AC24DA76FBA}" authorId="{E286FF54-7903-2F9B-3C2D-8115F272560C}" created="2026-04-06T04:19:43.922">
    <ac:txMkLst xmlns:ac="http://schemas.microsoft.com/office/drawing/2013/main/command">
      <pc:docMk xmlns:pc="http://schemas.microsoft.com/office/powerpoint/2013/main/command"/>
      <pc:sldMk xmlns:pc="http://schemas.microsoft.com/office/powerpoint/2013/main/command" cId="2684021438" sldId="284"/>
      <ac:spMk id="2" creationId="{2839C919-772E-3DF0-58F0-849373ABBCC8}"/>
      <ac:txMk cp="0" len="26">
        <ac:context len="27" hash="2152265595"/>
      </ac:txMk>
    </ac:txMkLst>
    <p188:pos x="6296947" y="396499"/>
    <p188:txBody>
      <a:bodyPr/>
      <a:lstStyle/>
      <a:p>
        <a:r>
          <a:rPr lang="en-CA"/>
          <a:t>Going to need to defend this quite a bit.</a:t>
        </a:r>
      </a:p>
    </p188:txBody>
  </p188:cm>
</p188:cmLst>
</file>

<file path=ppt/comments/modernComment_11F_6CAD6B49.xml><?xml version="1.0" encoding="utf-8"?>
<p188:cmLst xmlns:a="http://schemas.openxmlformats.org/drawingml/2006/main" xmlns:r="http://schemas.openxmlformats.org/officeDocument/2006/relationships" xmlns:p188="http://schemas.microsoft.com/office/powerpoint/2018/8/main">
  <p188:cm id="{26384EF4-C9F3-4712-AC2A-D9BCA6294B3D}" authorId="{E286FF54-7903-2F9B-3C2D-8115F272560C}" status="resolved" created="2026-03-28T18:58:06.878" complete="100000">
    <pc:sldMkLst xmlns:pc="http://schemas.microsoft.com/office/powerpoint/2013/main/command">
      <pc:docMk/>
      <pc:sldMk cId="1823304521" sldId="287"/>
    </pc:sldMkLst>
    <p188:txBody>
      <a:bodyPr/>
      <a:lstStyle/>
      <a:p>
        <a:r>
          <a:rPr lang="en-CA"/>
          <a:t>Re-run with new datasets.</a:t>
        </a:r>
      </a:p>
    </p188:txBody>
  </p188:cm>
</p188:cmLst>
</file>

<file path=ppt/comments/modernComment_122_4C79A826.xml><?xml version="1.0" encoding="utf-8"?>
<p188:cmLst xmlns:a="http://schemas.openxmlformats.org/drawingml/2006/main" xmlns:r="http://schemas.openxmlformats.org/officeDocument/2006/relationships" xmlns:p188="http://schemas.microsoft.com/office/powerpoint/2018/8/main">
  <p188:cm id="{F7785F85-EA49-42DD-93B7-963310945E39}" authorId="{E286FF54-7903-2F9B-3C2D-8115F272560C}" status="resolved" created="2026-04-06T03:24:09.529" complete="100000">
    <ac:txMkLst xmlns:ac="http://schemas.microsoft.com/office/drawing/2013/main/command">
      <pc:docMk xmlns:pc="http://schemas.microsoft.com/office/powerpoint/2013/main/command"/>
      <pc:sldMk xmlns:pc="http://schemas.microsoft.com/office/powerpoint/2013/main/command" cId="1283041318" sldId="290"/>
      <ac:spMk id="14" creationId="{A9C81019-551F-1F90-A55F-CCF0F93D4FC5}"/>
      <ac:txMk cp="132">
        <ac:context len="492" hash="3559343075"/>
      </ac:txMk>
    </ac:txMkLst>
    <p188:pos x="3353590" y="706468"/>
    <p188:txBody>
      <a:bodyPr/>
      <a:lstStyle/>
      <a:p>
        <a:r>
          <a:rPr lang="en-CA"/>
          <a:t>Citation</a:t>
        </a:r>
      </a:p>
    </p188:txBody>
  </p188:cm>
  <p188:cm id="{76C1ADA6-4C0C-4E0F-B17D-3AE04DFCE189}" authorId="{E286FF54-7903-2F9B-3C2D-8115F272560C}" status="resolved" created="2026-04-06T03:24:23.429" complete="100000">
    <ac:txMkLst xmlns:ac="http://schemas.microsoft.com/office/drawing/2013/main/command">
      <pc:docMk xmlns:pc="http://schemas.microsoft.com/office/powerpoint/2013/main/command"/>
      <pc:sldMk xmlns:pc="http://schemas.microsoft.com/office/powerpoint/2013/main/command" cId="1283041318" sldId="290"/>
      <ac:spMk id="14" creationId="{A9C81019-551F-1F90-A55F-CCF0F93D4FC5}"/>
      <ac:txMk cp="289" len="13">
        <ac:context len="492" hash="3559343075"/>
      </ac:txMk>
    </ac:txMkLst>
    <p188:pos x="3641825" y="1422086"/>
    <p188:txBody>
      <a:bodyPr/>
      <a:lstStyle/>
      <a:p>
        <a:r>
          <a:rPr lang="en-CA"/>
          <a:t>Citation</a:t>
        </a:r>
      </a:p>
    </p188:txBody>
  </p188:cm>
  <p188:cm id="{478BEBEC-23EB-4A48-96A4-435A3840E586}" authorId="{E286FF54-7903-2F9B-3C2D-8115F272560C}" status="resolved" created="2026-04-06T03:24:28.843" complete="100000">
    <ac:txMkLst xmlns:ac="http://schemas.microsoft.com/office/drawing/2013/main/command">
      <pc:docMk xmlns:pc="http://schemas.microsoft.com/office/powerpoint/2013/main/command"/>
      <pc:sldMk xmlns:pc="http://schemas.microsoft.com/office/powerpoint/2013/main/command" cId="1283041318" sldId="290"/>
      <ac:spMk id="14" creationId="{A9C81019-551F-1F90-A55F-CCF0F93D4FC5}"/>
      <ac:txMk cp="478">
        <ac:context len="492" hash="3559343075"/>
      </ac:txMk>
    </ac:txMkLst>
    <p188:pos x="1981990" y="2356364"/>
    <p188:txBody>
      <a:bodyPr/>
      <a:lstStyle/>
      <a:p>
        <a:r>
          <a:rPr lang="en-CA"/>
          <a:t>Citation</a:t>
        </a:r>
      </a:p>
    </p188:txBody>
  </p188:cm>
</p188:cmLst>
</file>

<file path=ppt/comments/modernComment_124_1C5D2A98.xml><?xml version="1.0" encoding="utf-8"?>
<p188:cmLst xmlns:a="http://schemas.openxmlformats.org/drawingml/2006/main" xmlns:r="http://schemas.openxmlformats.org/officeDocument/2006/relationships" xmlns:p188="http://schemas.microsoft.com/office/powerpoint/2018/8/main">
  <p188:cm id="{8F548720-0F42-49B6-8D92-4159255F3BBE}" authorId="{E286FF54-7903-2F9B-3C2D-8115F272560C}" status="resolved" created="2026-03-28T18:31:31.954" complete="100000">
    <ac:txMkLst xmlns:ac="http://schemas.microsoft.com/office/drawing/2013/main/command">
      <pc:docMk xmlns:pc="http://schemas.microsoft.com/office/powerpoint/2013/main/command"/>
      <pc:sldMk xmlns:pc="http://schemas.microsoft.com/office/powerpoint/2013/main/command" cId="475867800" sldId="292"/>
      <ac:spMk id="29" creationId="{1B9E4300-B3DA-308C-FEDB-9ECD004FDD42}"/>
      <ac:txMk cp="185">
        <ac:context len="246" hash="2306044274"/>
      </ac:txMk>
    </ac:txMkLst>
    <p188:pos x="4946904" y="688647"/>
    <p188:replyLst>
      <p188:reply id="{7D544DE1-9BD0-41F2-898E-6B7390378D5B}" authorId="{E286FF54-7903-2F9B-3C2D-8115F272560C}" created="2026-03-28T18:32:22.872">
        <p188:txBody>
          <a:bodyPr/>
          <a:lstStyle/>
          <a:p>
            <a:r>
              <a:rPr lang="en-CA"/>
              <a:t>Also make it more about market limitations vs market-clearing process</a:t>
            </a:r>
          </a:p>
        </p188:txBody>
      </p188:reply>
    </p188:replyLst>
    <p188:txBody>
      <a:bodyPr/>
      <a:lstStyle/>
      <a:p>
        <a:r>
          <a:rPr lang="en-CA"/>
          <a:t>Restructure for abiding market rules</a:t>
        </a:r>
      </a:p>
    </p188:txBody>
  </p188:cm>
  <p188:cm id="{6132BD5C-DE09-4924-BD71-169C5611E614}" authorId="{738C332B-C5CE-ADD8-922B-1FD81B5790AD}" status="resolved" created="2026-03-28T18:32:35.440" complete="100000">
    <ac:deMkLst xmlns:ac="http://schemas.microsoft.com/office/drawing/2013/main/command">
      <pc:docMk xmlns:pc="http://schemas.microsoft.com/office/powerpoint/2013/main/command"/>
      <pc:sldMk xmlns:pc="http://schemas.microsoft.com/office/powerpoint/2013/main/command" cId="475867800" sldId="292"/>
      <ac:cxnSpMk id="12" creationId="{E83F34FF-E76B-0E82-8DDC-D4DB843F5832}"/>
    </ac:deMkLst>
    <p188:txBody>
      <a:bodyPr/>
      <a:lstStyle/>
      <a:p>
        <a:r>
          <a:rPr lang="en-CA"/>
          <a:t>risk</a:t>
        </a:r>
      </a:p>
    </p188:txBody>
  </p188:cm>
  <p188:cm id="{74C6748F-08EB-48ED-BEAD-76BECAF3B098}" authorId="{E286FF54-7903-2F9B-3C2D-8115F272560C}" status="resolved" created="2026-04-06T03:35:09.348" complete="100000">
    <ac:txMkLst xmlns:ac="http://schemas.microsoft.com/office/drawing/2013/main/command">
      <pc:docMk xmlns:pc="http://schemas.microsoft.com/office/powerpoint/2013/main/command"/>
      <pc:sldMk xmlns:pc="http://schemas.microsoft.com/office/powerpoint/2013/main/command" cId="475867800" sldId="292"/>
      <ac:spMk id="29" creationId="{1B9E4300-B3DA-308C-FEDB-9ECD004FDD42}"/>
      <ac:txMk cp="52">
        <ac:context len="246" hash="2306044274"/>
      </ac:txMk>
    </ac:txMkLst>
    <p188:pos x="1325481" y="497816"/>
    <p188:txBody>
      <a:bodyPr/>
      <a:lstStyle/>
      <a:p>
        <a:r>
          <a:rPr lang="en-CA"/>
          <a:t>Citation</a:t>
        </a:r>
      </a:p>
    </p188:txBody>
  </p188:cm>
</p188:cmLst>
</file>

<file path=ppt/comments/modernComment_125_B99C378.xml><?xml version="1.0" encoding="utf-8"?>
<p188:cmLst xmlns:a="http://schemas.openxmlformats.org/drawingml/2006/main" xmlns:r="http://schemas.openxmlformats.org/officeDocument/2006/relationships" xmlns:p188="http://schemas.microsoft.com/office/powerpoint/2018/8/main">
  <p188:cm id="{925535A7-C1BC-46C2-BF0D-292D55043DAB}" authorId="{E286FF54-7903-2F9B-3C2D-8115F272560C}" status="resolved" created="2026-04-06T03:20:27.943" complete="100000">
    <ac:deMkLst xmlns:ac="http://schemas.microsoft.com/office/drawing/2013/main/command">
      <pc:docMk xmlns:pc="http://schemas.microsoft.com/office/powerpoint/2013/main/command"/>
      <pc:sldMk xmlns:pc="http://schemas.microsoft.com/office/powerpoint/2013/main/command" cId="194626424" sldId="293"/>
      <ac:spMk id="29" creationId="{7D49BE58-4C64-EC85-C8E9-711076FC3CD7}"/>
    </ac:deMkLst>
    <p188:txBody>
      <a:bodyPr/>
      <a:lstStyle/>
      <a:p>
        <a:r>
          <a:rPr lang="en-CA"/>
          <a:t>Add citation</a:t>
        </a:r>
      </a:p>
    </p188:txBody>
  </p188:cm>
  <p188:cm id="{29C69DD3-F6B8-4484-9E42-7336ED6EE1BC}" authorId="{E286FF54-7903-2F9B-3C2D-8115F272560C}" status="resolved" created="2026-04-06T03:21:30.293" complete="100000">
    <ac:txMkLst xmlns:ac="http://schemas.microsoft.com/office/drawing/2013/main/command">
      <pc:docMk xmlns:pc="http://schemas.microsoft.com/office/powerpoint/2013/main/command"/>
      <pc:sldMk xmlns:pc="http://schemas.microsoft.com/office/powerpoint/2013/main/command" cId="194626424" sldId="293"/>
      <ac:spMk id="29" creationId="{7D49BE58-4C64-EC85-C8E9-711076FC3CD7}"/>
      <ac:txMk cp="0">
        <ac:context len="306" hash="3887155022"/>
      </ac:txMk>
    </ac:txMkLst>
    <p188:pos x="2090794" y="1193555"/>
    <p188:txBody>
      <a:bodyPr/>
      <a:lstStyle/>
      <a:p>
        <a:r>
          <a:rPr lang="en-CA"/>
          <a:t>Add citation</a:t>
        </a:r>
      </a:p>
    </p188:txBody>
  </p188:cm>
  <p188:cm id="{3FFEBBD8-565F-457D-A110-C3781A1293B2}" authorId="{E286FF54-7903-2F9B-3C2D-8115F272560C}" status="resolved" created="2026-04-06T03:21:52.931" complete="100000">
    <ac:deMkLst xmlns:ac="http://schemas.microsoft.com/office/drawing/2013/main/command">
      <pc:docMk xmlns:pc="http://schemas.microsoft.com/office/powerpoint/2013/main/command"/>
      <pc:sldMk xmlns:pc="http://schemas.microsoft.com/office/powerpoint/2013/main/command" cId="194626424" sldId="293"/>
      <ac:picMk id="3" creationId="{30486FDD-6641-7E10-0CD3-C3AA07E1A1BE}"/>
    </ac:deMkLst>
    <p188:txBody>
      <a:bodyPr/>
      <a:lstStyle/>
      <a:p>
        <a:r>
          <a:rPr lang="en-CA"/>
          <a:t>Add citation</a:t>
        </a:r>
      </a:p>
    </p188:txBody>
  </p188:cm>
</p188:cmLst>
</file>

<file path=ppt/comments/modernComment_130_30630451.xml><?xml version="1.0" encoding="utf-8"?>
<p188:cmLst xmlns:a="http://schemas.openxmlformats.org/drawingml/2006/main" xmlns:r="http://schemas.openxmlformats.org/officeDocument/2006/relationships" xmlns:p188="http://schemas.microsoft.com/office/powerpoint/2018/8/main">
  <p188:cm id="{DB486110-EA25-416E-8848-BF2904389DB6}" authorId="{E286FF54-7903-2F9B-3C2D-8115F272560C}" status="resolved" created="2026-04-06T04:23:29.630" complete="100000">
    <ac:deMkLst xmlns:ac="http://schemas.microsoft.com/office/drawing/2013/main/command">
      <pc:docMk xmlns:pc="http://schemas.microsoft.com/office/powerpoint/2013/main/command"/>
      <pc:sldMk xmlns:pc="http://schemas.microsoft.com/office/powerpoint/2013/main/command" cId="811795537" sldId="304"/>
      <ac:picMk id="11" creationId="{687F92EE-42D1-0959-9EE0-667A421BA0C8}"/>
    </ac:deMkLst>
    <p188:txBody>
      <a:bodyPr/>
      <a:lstStyle/>
      <a:p>
        <a:r>
          <a:rPr lang="en-CA"/>
          <a:t>Redo these tables</a:t>
        </a:r>
      </a:p>
    </p188:txBody>
  </p188:cm>
  <p188:cm id="{1071FF74-B809-4FAA-BBBD-F443E84D9632}" authorId="{E286FF54-7903-2F9B-3C2D-8115F272560C}" status="resolved" created="2026-04-06T04:23:49.460" complete="100000">
    <ac:deMkLst xmlns:ac="http://schemas.microsoft.com/office/drawing/2013/main/command">
      <pc:docMk xmlns:pc="http://schemas.microsoft.com/office/powerpoint/2013/main/command"/>
      <pc:sldMk xmlns:pc="http://schemas.microsoft.com/office/powerpoint/2013/main/command" cId="811795537" sldId="304"/>
      <ac:picMk id="9" creationId="{982A023A-69E0-210C-B0CA-4530D091333A}"/>
    </ac:deMkLst>
    <p188:txBody>
      <a:bodyPr/>
      <a:lstStyle/>
      <a:p>
        <a:r>
          <a:rPr lang="en-CA"/>
          <a:t>Redo these tables, cost plus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4/28/2026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136693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were several assumptions we made in the interest of making the problem tractable. Firstly, we discretized the state space price components into a hyperparameter number of bins, and agents choose from a discrete set of prices for their bids. This makes tabular Q-learning feasible, but limits learned bidding strategies.</a:t>
            </a:r>
            <a:r>
              <a:rPr lang="en-CA"/>
              <a:t> Moreover, we capped the bid quantity of each RL agent, and forced their actions into what we considered a feasible region. This helped force the agents into making safe bids as if they were real market participants, but obviously distorts the agents’ learning. In terms of the market simulation, we just assume a merit order uniform-price auction that clears hourly. This captures the core pricing component of the game, but ignores transmission and congestion constraints market participants deal with in real life. In terms of simulating opponent behavior, we group generators by their fuel type and then construct bids by sampling a Gaussian distribution within their fuel band. This gives us variability across our opponents, but this distribution is not calibrated via real data. Lastly, we modeled our agents’ marginal cost using a Henry Hub-based natural gas price distribution. This provides a real stochastic data driven signal for cost, but does not capture plant-specific costs, such as heat rate for example. Overall, these assumptions allows for us to build a feasible simulation that captures the core components of the real life game, but the results have to be interpreted within the scope of the modeled environment.</a:t>
            </a:r>
            <a:endParaRPr lang="en-US"/>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10819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r>
              <a:rPr lang="en-CA"/>
              <a:t>The simulation involved tuning parameters relating to learning, temperature, risk, and __.</a:t>
            </a:r>
          </a:p>
        </p:txBody>
      </p:sp>
      <p:sp>
        <p:nvSpPr>
          <p:cNvPr id="4" name="Slide Number Placeholder 3"/>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2060241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Training results and convergence. Say nothing about optimality here, that is later. Converging to a policy.</a:t>
            </a:r>
          </a:p>
        </p:txBody>
      </p:sp>
      <p:sp>
        <p:nvSpPr>
          <p:cNvPr id="4" name="Slide Number Placeholder 3"/>
          <p:cNvSpPr>
            <a:spLocks noGrp="1"/>
          </p:cNvSpPr>
          <p:nvPr>
            <p:ph type="sldNum" sz="quarter" idx="5"/>
          </p:nvPr>
        </p:nvSpPr>
        <p:spPr/>
        <p:txBody>
          <a:bodyPr/>
          <a:lstStyle/>
          <a:p>
            <a:fld id="{38EFF46E-6B43-41F9-9272-B566D03A251C}" type="slidenum">
              <a:rPr lang="en-US" smtClean="0"/>
              <a:t>16</a:t>
            </a:fld>
            <a:endParaRPr lang="en-US"/>
          </a:p>
        </p:txBody>
      </p:sp>
    </p:spTree>
    <p:extLst>
      <p:ext uri="{BB962C8B-B14F-4D97-AF65-F5344CB8AC3E}">
        <p14:creationId xmlns:p14="http://schemas.microsoft.com/office/powerpoint/2010/main" val="265031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82593-DB92-D905-CFBC-39D6EE4F2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676B4-3336-EB7C-CD0B-8F1C71D30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B652F-AD47-4795-F9F6-DED16950C1A9}"/>
              </a:ext>
            </a:extLst>
          </p:cNvPr>
          <p:cNvSpPr>
            <a:spLocks noGrp="1"/>
          </p:cNvSpPr>
          <p:nvPr>
            <p:ph type="body" idx="1"/>
          </p:nvPr>
        </p:nvSpPr>
        <p:spPr/>
        <p:txBody>
          <a:bodyPr/>
          <a:lstStyle/>
          <a:p>
            <a:r>
              <a:rPr lang="en-CA"/>
              <a:t>Training results and convergence. Say nothing about optimality here, that is later. Converging to a policy.</a:t>
            </a:r>
          </a:p>
        </p:txBody>
      </p:sp>
      <p:sp>
        <p:nvSpPr>
          <p:cNvPr id="4" name="Slide Number Placeholder 3">
            <a:extLst>
              <a:ext uri="{FF2B5EF4-FFF2-40B4-BE49-F238E27FC236}">
                <a16:creationId xmlns:a16="http://schemas.microsoft.com/office/drawing/2014/main" id="{B76BFFF6-E0FF-46B2-5761-6C6D44E4CFD8}"/>
              </a:ext>
            </a:extLst>
          </p:cNvPr>
          <p:cNvSpPr>
            <a:spLocks noGrp="1"/>
          </p:cNvSpPr>
          <p:nvPr>
            <p:ph type="sldNum" sz="quarter" idx="5"/>
          </p:nvPr>
        </p:nvSpPr>
        <p:spPr/>
        <p:txBody>
          <a:bodyPr/>
          <a:lstStyle/>
          <a:p>
            <a:fld id="{38EFF46E-6B43-41F9-9272-B566D03A251C}" type="slidenum">
              <a:rPr lang="en-US" smtClean="0"/>
              <a:t>17</a:t>
            </a:fld>
            <a:endParaRPr lang="en-US"/>
          </a:p>
        </p:txBody>
      </p:sp>
    </p:spTree>
    <p:extLst>
      <p:ext uri="{BB962C8B-B14F-4D97-AF65-F5344CB8AC3E}">
        <p14:creationId xmlns:p14="http://schemas.microsoft.com/office/powerpoint/2010/main" val="54742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E030B-D3A1-E041-4F4F-40846E09F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1078F-4866-9BF3-F8B2-01EF35718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C01FB-BF19-7209-A8B7-3B538716C5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Training results and convergence. Say nothing about optimality here, that is later. Converging to a policy.</a:t>
            </a:r>
          </a:p>
        </p:txBody>
      </p:sp>
      <p:sp>
        <p:nvSpPr>
          <p:cNvPr id="4" name="Slide Number Placeholder 3">
            <a:extLst>
              <a:ext uri="{FF2B5EF4-FFF2-40B4-BE49-F238E27FC236}">
                <a16:creationId xmlns:a16="http://schemas.microsoft.com/office/drawing/2014/main" id="{C86DBC20-B07A-487D-D1F7-F58E539DE42F}"/>
              </a:ext>
            </a:extLst>
          </p:cNvPr>
          <p:cNvSpPr>
            <a:spLocks noGrp="1"/>
          </p:cNvSpPr>
          <p:nvPr>
            <p:ph type="sldNum" sz="quarter" idx="5"/>
          </p:nvPr>
        </p:nvSpPr>
        <p:spPr/>
        <p:txBody>
          <a:bodyPr/>
          <a:lstStyle/>
          <a:p>
            <a:fld id="{38EFF46E-6B43-41F9-9272-B566D03A251C}" type="slidenum">
              <a:rPr lang="en-US" smtClean="0"/>
              <a:t>18</a:t>
            </a:fld>
            <a:endParaRPr lang="en-US"/>
          </a:p>
        </p:txBody>
      </p:sp>
    </p:spTree>
    <p:extLst>
      <p:ext uri="{BB962C8B-B14F-4D97-AF65-F5344CB8AC3E}">
        <p14:creationId xmlns:p14="http://schemas.microsoft.com/office/powerpoint/2010/main" val="63848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A7DD2-11F7-4FBC-611D-725127ECC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76201-2DBB-882B-5834-CB2F1D5B3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7B7AE-23B6-06C7-30DC-4DEC79CDC88F}"/>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2EF19CC-77BF-2BEB-A115-FDDD162E34D7}"/>
              </a:ext>
            </a:extLst>
          </p:cNvPr>
          <p:cNvSpPr>
            <a:spLocks noGrp="1"/>
          </p:cNvSpPr>
          <p:nvPr>
            <p:ph type="sldNum" sz="quarter" idx="5"/>
          </p:nvPr>
        </p:nvSpPr>
        <p:spPr/>
        <p:txBody>
          <a:bodyPr/>
          <a:lstStyle/>
          <a:p>
            <a:fld id="{38EFF46E-6B43-41F9-9272-B566D03A251C}" type="slidenum">
              <a:rPr lang="en-US" smtClean="0"/>
              <a:t>20</a:t>
            </a:fld>
            <a:endParaRPr lang="en-US"/>
          </a:p>
        </p:txBody>
      </p:sp>
    </p:spTree>
    <p:extLst>
      <p:ext uri="{BB962C8B-B14F-4D97-AF65-F5344CB8AC3E}">
        <p14:creationId xmlns:p14="http://schemas.microsoft.com/office/powerpoint/2010/main" val="180571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Tracks actual market; Everything is proxied off of real data, so this makes sense.</a:t>
            </a:r>
          </a:p>
        </p:txBody>
      </p:sp>
      <p:sp>
        <p:nvSpPr>
          <p:cNvPr id="4" name="Slide Number Placeholder 3"/>
          <p:cNvSpPr>
            <a:spLocks noGrp="1"/>
          </p:cNvSpPr>
          <p:nvPr>
            <p:ph type="sldNum" sz="quarter" idx="5"/>
          </p:nvPr>
        </p:nvSpPr>
        <p:spPr/>
        <p:txBody>
          <a:bodyPr/>
          <a:lstStyle/>
          <a:p>
            <a:fld id="{38EFF46E-6B43-41F9-9272-B566D03A251C}" type="slidenum">
              <a:rPr lang="en-US" smtClean="0"/>
              <a:t>24</a:t>
            </a:fld>
            <a:endParaRPr lang="en-US"/>
          </a:p>
        </p:txBody>
      </p:sp>
    </p:spTree>
    <p:extLst>
      <p:ext uri="{BB962C8B-B14F-4D97-AF65-F5344CB8AC3E}">
        <p14:creationId xmlns:p14="http://schemas.microsoft.com/office/powerpoint/2010/main" val="1148032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Proved that the graph is weakly acyclic on a small subset of the game: The graphs show that the overall game is weakly acyclic.</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Middle graph: Cycling through actions, they need to reach a cycle of the same agents. Need a repeated set of actions.</a:t>
            </a:r>
          </a:p>
          <a:p>
            <a:endParaRPr lang="en-CA"/>
          </a:p>
          <a:p>
            <a:r>
              <a:rPr lang="en-CA"/>
              <a:t>BRGap (Not included): 2 agent case, action set on y-axis, split on agent 1 and 2. Explain what results mean (Green good, red is bad)</a:t>
            </a:r>
          </a:p>
          <a:p>
            <a:endParaRPr lang="en-CA"/>
          </a:p>
          <a:p>
            <a:r>
              <a:rPr lang="en-CA"/>
              <a:t>Bottom left graph (Maybe): Best Response Gap during training, showing that the Best Response Gap has not closed on multi-agent case. However, the implications in the next slide show something else.</a:t>
            </a:r>
          </a:p>
        </p:txBody>
      </p:sp>
      <p:sp>
        <p:nvSpPr>
          <p:cNvPr id="4" name="Slide Number Placeholder 3"/>
          <p:cNvSpPr>
            <a:spLocks noGrp="1"/>
          </p:cNvSpPr>
          <p:nvPr>
            <p:ph type="sldNum" sz="quarter" idx="5"/>
          </p:nvPr>
        </p:nvSpPr>
        <p:spPr/>
        <p:txBody>
          <a:bodyPr/>
          <a:lstStyle/>
          <a:p>
            <a:fld id="{38EFF46E-6B43-41F9-9272-B566D03A251C}" type="slidenum">
              <a:rPr lang="en-US" smtClean="0"/>
              <a:t>25</a:t>
            </a:fld>
            <a:endParaRPr lang="en-US"/>
          </a:p>
        </p:txBody>
      </p:sp>
    </p:spTree>
    <p:extLst>
      <p:ext uri="{BB962C8B-B14F-4D97-AF65-F5344CB8AC3E}">
        <p14:creationId xmlns:p14="http://schemas.microsoft.com/office/powerpoint/2010/main" val="3446622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Power Generator: Learning vs non-learning bidder </a:t>
            </a:r>
            <a:r>
              <a:rPr lang="en-CA" err="1"/>
              <a:t>contrastion</a:t>
            </a:r>
            <a:r>
              <a:rPr lang="en-CA"/>
              <a:t>. In the single agent case, a sophisticated strategy beats out a basic one.</a:t>
            </a:r>
          </a:p>
          <a:p>
            <a:endParaRPr lang="en-CA"/>
          </a:p>
          <a:p>
            <a:r>
              <a:rPr lang="en-CA"/>
              <a:t>Market Mechanism: Win Rate statistic (Explain it) – For bidders with the same action space, the advantage is in the sophistication of the bidding strategy. As more agents are added, the minimum bar for sophistication amongst all agents. Looking at the top agents in the 3 and 5 agent cases, the strategy shifts from a simple undercutting strategy to a more complicated strategy where it is trying to get the marginal cost.</a:t>
            </a:r>
          </a:p>
          <a:p>
            <a:endParaRPr lang="en-CA"/>
          </a:p>
          <a:p>
            <a:r>
              <a:rPr lang="en-CA"/>
              <a:t>Even the agents with no win rate are capturing two the profit share then the best cost plus markup.</a:t>
            </a:r>
          </a:p>
        </p:txBody>
      </p:sp>
      <p:sp>
        <p:nvSpPr>
          <p:cNvPr id="4" name="Slide Number Placeholder 3"/>
          <p:cNvSpPr>
            <a:spLocks noGrp="1"/>
          </p:cNvSpPr>
          <p:nvPr>
            <p:ph type="sldNum" sz="quarter" idx="5"/>
          </p:nvPr>
        </p:nvSpPr>
        <p:spPr/>
        <p:txBody>
          <a:bodyPr/>
          <a:lstStyle/>
          <a:p>
            <a:fld id="{38EFF46E-6B43-41F9-9272-B566D03A251C}" type="slidenum">
              <a:rPr lang="en-US" smtClean="0"/>
              <a:t>27</a:t>
            </a:fld>
            <a:endParaRPr lang="en-US"/>
          </a:p>
        </p:txBody>
      </p:sp>
    </p:spTree>
    <p:extLst>
      <p:ext uri="{BB962C8B-B14F-4D97-AF65-F5344CB8AC3E}">
        <p14:creationId xmlns:p14="http://schemas.microsoft.com/office/powerpoint/2010/main" val="2172292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few clear next steps for the model. </a:t>
            </a:r>
            <a:endParaRPr lang="en-CA"/>
          </a:p>
          <a:p>
            <a:endParaRPr lang="en-US"/>
          </a:p>
          <a:p>
            <a:r>
              <a:rPr lang="en-US"/>
              <a:t>Firstly, we would like to incorporate realism constraints like power congesting and ramping into our market clearing simulation. </a:t>
            </a:r>
            <a:endParaRPr lang="en-CA"/>
          </a:p>
          <a:p>
            <a:endParaRPr lang="en-US"/>
          </a:p>
          <a:p>
            <a:r>
              <a:rPr lang="en-US"/>
              <a:t>Secondly, we would like to switch from using a Gaussian distribution to sample opponent bids to instead using some form of data-proxied distribution. </a:t>
            </a:r>
            <a:endParaRPr lang="en-CA"/>
          </a:p>
          <a:p>
            <a:endParaRPr lang="en-US"/>
          </a:p>
          <a:p>
            <a:r>
              <a:rPr lang="en-US"/>
              <a:t>Thirdly, we think the model performance would improve by in tandem increasing the state space to explicitly incorporate things such as weather and using a DQN to handle this increased dimensionality. </a:t>
            </a:r>
            <a:endParaRPr lang="en-CA"/>
          </a:p>
          <a:p>
            <a:endParaRPr lang="en-US"/>
          </a:p>
          <a:p>
            <a:r>
              <a:rPr lang="en-US"/>
              <a:t>Fourthly, we would move to more realistic marginal costs via plant-specific cost curves, heat rates and operational constraints. </a:t>
            </a:r>
            <a:endParaRPr lang="en-CA"/>
          </a:p>
          <a:p>
            <a:endParaRPr lang="en-US"/>
          </a:p>
          <a:p>
            <a:r>
              <a:rPr lang="en-US"/>
              <a:t>Lastly, we would strengthen the validation of our model’s performance by benchmarking more </a:t>
            </a:r>
            <a:r>
              <a:rPr lang="en-US" err="1"/>
              <a:t>rigoursly</a:t>
            </a:r>
            <a:r>
              <a:rPr lang="en-US"/>
              <a:t> against both historical data and stress scenarios.</a:t>
            </a:r>
            <a:endParaRPr lang="en-CA"/>
          </a:p>
        </p:txBody>
      </p:sp>
      <p:sp>
        <p:nvSpPr>
          <p:cNvPr id="4" name="Slide Number Placeholder 3"/>
          <p:cNvSpPr>
            <a:spLocks noGrp="1"/>
          </p:cNvSpPr>
          <p:nvPr>
            <p:ph type="sldNum" sz="quarter" idx="5"/>
          </p:nvPr>
        </p:nvSpPr>
        <p:spPr/>
        <p:txBody>
          <a:bodyPr/>
          <a:lstStyle/>
          <a:p>
            <a:fld id="{38EFF46E-6B43-41F9-9272-B566D03A251C}" type="slidenum">
              <a:rPr lang="en-US" smtClean="0"/>
              <a:t>29</a:t>
            </a:fld>
            <a:endParaRPr lang="en-US"/>
          </a:p>
        </p:txBody>
      </p:sp>
    </p:spTree>
    <p:extLst>
      <p:ext uri="{BB962C8B-B14F-4D97-AF65-F5344CB8AC3E}">
        <p14:creationId xmlns:p14="http://schemas.microsoft.com/office/powerpoint/2010/main" val="371071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3C849-70BF-0340-03E4-22D62024E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F262B-C996-289E-1CF2-8DE098225B72}"/>
              </a:ext>
            </a:extLst>
          </p:cNvPr>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AECDBB3-8B83-40E0-AB45-9AF1DC386A64}"/>
              </a:ext>
            </a:extLst>
          </p:cNvPr>
          <p:cNvSpPr>
            <a:spLocks noGrp="1"/>
          </p:cNvSpPr>
          <p:nvPr>
            <p:ph type="body" idx="1"/>
          </p:nvPr>
        </p:nvSpPr>
        <p:spPr>
          <a:xfrm>
            <a:off x="685800" y="5867400"/>
            <a:ext cx="5486400" cy="4800600"/>
          </a:xfrm>
          <a:prstGeom prst="rect">
            <a:avLst/>
          </a:prstGeom>
        </p:spPr>
        <p:txBody>
          <a:bodyPr/>
          <a:lstStyle/>
          <a:p>
            <a:endParaRPr lang="en-CA"/>
          </a:p>
        </p:txBody>
      </p:sp>
    </p:spTree>
    <p:extLst>
      <p:ext uri="{BB962C8B-B14F-4D97-AF65-F5344CB8AC3E}">
        <p14:creationId xmlns:p14="http://schemas.microsoft.com/office/powerpoint/2010/main" val="103568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9F199-2A14-A88F-C46F-B0C0AECF0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8BB6F-C390-79F6-9239-5524ADBEB2EA}"/>
              </a:ext>
            </a:extLst>
          </p:cNvPr>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D574287-E653-1345-C9BA-3C96DE9FE6EA}"/>
              </a:ext>
            </a:extLst>
          </p:cNvPr>
          <p:cNvSpPr>
            <a:spLocks noGrp="1"/>
          </p:cNvSpPr>
          <p:nvPr>
            <p:ph type="body" idx="1"/>
          </p:nvPr>
        </p:nvSpPr>
        <p:spPr>
          <a:xfrm>
            <a:off x="685800" y="5867400"/>
            <a:ext cx="5486400" cy="4800600"/>
          </a:xfrm>
          <a:prstGeom prst="rect">
            <a:avLst/>
          </a:prstGeom>
        </p:spPr>
        <p:txBody>
          <a:bodyPr/>
          <a:lstStyle/>
          <a:p>
            <a:endParaRPr lang="en-CA"/>
          </a:p>
        </p:txBody>
      </p:sp>
    </p:spTree>
    <p:extLst>
      <p:ext uri="{BB962C8B-B14F-4D97-AF65-F5344CB8AC3E}">
        <p14:creationId xmlns:p14="http://schemas.microsoft.com/office/powerpoint/2010/main" val="58961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0CEB1-DED2-C12F-FEF7-E0694816D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F331E-77A4-2CDE-755E-0FB3E65576A5}"/>
              </a:ext>
            </a:extLst>
          </p:cNvPr>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3727484-F2D8-2EEC-FBC0-A15FEFDA62CD}"/>
              </a:ext>
            </a:extLst>
          </p:cNvPr>
          <p:cNvSpPr>
            <a:spLocks noGrp="1"/>
          </p:cNvSpPr>
          <p:nvPr>
            <p:ph type="body" idx="1"/>
          </p:nvPr>
        </p:nvSpPr>
        <p:spPr>
          <a:xfrm>
            <a:off x="685800" y="5867400"/>
            <a:ext cx="5486400" cy="4800600"/>
          </a:xfrm>
          <a:prstGeom prst="rect">
            <a:avLst/>
          </a:prstGeom>
        </p:spPr>
        <p:txBody>
          <a:bodyPr/>
          <a:lstStyle/>
          <a:p>
            <a:endParaRPr lang="en-CA"/>
          </a:p>
        </p:txBody>
      </p:sp>
    </p:spTree>
    <p:extLst>
      <p:ext uri="{BB962C8B-B14F-4D97-AF65-F5344CB8AC3E}">
        <p14:creationId xmlns:p14="http://schemas.microsoft.com/office/powerpoint/2010/main" val="211379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2F08F-B58F-CBBC-A257-4FD0EB759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882A7-D4BC-5B15-8DAC-D893904590F1}"/>
              </a:ext>
            </a:extLst>
          </p:cNvPr>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B8C4BF6-7425-46EC-ED9F-8D6575AC5219}"/>
              </a:ext>
            </a:extLst>
          </p:cNvPr>
          <p:cNvSpPr>
            <a:spLocks noGrp="1"/>
          </p:cNvSpPr>
          <p:nvPr>
            <p:ph type="body" idx="1"/>
          </p:nvPr>
        </p:nvSpPr>
        <p:spPr>
          <a:xfrm>
            <a:off x="685800" y="5867400"/>
            <a:ext cx="5486400" cy="4800600"/>
          </a:xfrm>
          <a:prstGeom prst="rect">
            <a:avLst/>
          </a:prstGeom>
        </p:spPr>
        <p:txBody>
          <a:bodyPr/>
          <a:lstStyle/>
          <a:p>
            <a:endParaRPr lang="en-CA"/>
          </a:p>
        </p:txBody>
      </p:sp>
    </p:spTree>
    <p:extLst>
      <p:ext uri="{BB962C8B-B14F-4D97-AF65-F5344CB8AC3E}">
        <p14:creationId xmlns:p14="http://schemas.microsoft.com/office/powerpoint/2010/main" val="105062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The goal of our project is to train bidding agents to maximize profit in a realistic electricity market simulation.</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We chose a reinforcement learning plus simulation based approach for three main reasons. The first is that electricity market bidding is a strategic, repeated problem where agents need to learn through interaction, not just optimization. Second, there's no way to safely test policies directly in the real market, so simulation gives us a controlled environment. Third, simulation lets us run what-if scenarios, like demand shocks or policy freezes, that we couldn't otherwise test.</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In terms of modeling choices, our agents are tabular Q-learning bidding agents. The state they observe is discretized and includes historical price and load, load forecast, and time of day. At each step, the agent selects a bid which is a price and quantity pair from a finite action grid. The reward is profit, which is calculated using a sampled marginal cost. And the environment itself is a multi-agent residual-demand market clearing model, this means our agents are competing against a realistic supply stack of opponents.</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As shown in the diagram, the pipeline flows from raw data through a state encoder, to the agent choosing a bid, to the market clearing those bids and producing a reward, which then feeds back into the Q-table update. This loop repeats across hundreds of episodes until the agents converge on profitable bidding strategies</a:t>
            </a:r>
            <a:endParaRPr lang="en-US" b="0">
              <a:effectLst/>
            </a:endParaRPr>
          </a:p>
          <a:p>
            <a:br>
              <a:rPr lang="en-US" b="0">
                <a:effectLst/>
              </a:rPr>
            </a:br>
            <a:endParaRPr lang="en-CA"/>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214012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Now let's walk through the mathematical framework underlying our model.</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We formulate the problem as a per-agent Markov Decision Process.</a:t>
            </a:r>
            <a:endParaRPr lang="en-US" b="0">
              <a:effectLst/>
            </a:endParaRPr>
          </a:p>
          <a:p>
            <a:pPr rtl="0"/>
            <a:r>
              <a:rPr lang="en-US" sz="1200" b="0" i="0" u="none" strike="noStrike" kern="1200">
                <a:solidFill>
                  <a:schemeClr val="tx1"/>
                </a:solidFill>
                <a:effectLst/>
                <a:latin typeface="+mn-lt"/>
                <a:ea typeface="+mn-ea"/>
                <a:cs typeface="+mn-cs"/>
              </a:rPr>
              <a:t> Just as a heads up, a subscript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means the variable is agent specific, and a subscript t means a variable is time indexed.</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 Each agent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observes a state little x, drawn from a state space big X, and selects an action little u from an admissible action set big U. </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The reward each agent receives is the profit from that hour which is simply the market clearing price minus the agent's marginal cost, multiplied by the quantity cleared.</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Each agent's objective is to find a policy that maximizes their long-run expected discounted reward, where gamma is the discount factor.</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To balance exploration and exploitation during training, we use the Boltzmann exploration policy. This converts Q-values into action probabilities using a temperature parameter tau. when tau is large, the agent explores more, and as it decays, the agent becomes more greedy.</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The Q-table is updated at each step using the tabular Q-learning update rule. The new Q value for state x and action u equals the old Q value, plus a learning rate times the observed reward plus the discounted best future Q value, minus the current Q value.</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Now, lets discuss 4 approximations and assumptions. First, we discretize the state space because variables like price and load are continuous in reality, but we bin them into a finite number of categories so that tabular Q-learning is feasible.</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 Second, we use a finite action grid,  once again in reality price and quantity are continuous, but we bin them, which keeps the action space finite.</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 Third, we model multi-agent interaction through market clearing, agents don't model each other directly, but instead compete implicitly through the shared market outcome. </a:t>
            </a:r>
            <a:endParaRPr lang="en-US" b="0">
              <a:effectLst/>
            </a:endParaRPr>
          </a:p>
          <a:p>
            <a:br>
              <a:rPr lang="en-US" b="0">
                <a:effectLst/>
              </a:rPr>
            </a:br>
            <a:endParaRPr lang="en-US" b="0">
              <a:effectLst/>
            </a:endParaRPr>
          </a:p>
          <a:p>
            <a:pPr rtl="0"/>
            <a:r>
              <a:rPr lang="en-US" sz="1200" b="0" i="0" u="none" strike="noStrike" kern="1200">
                <a:solidFill>
                  <a:schemeClr val="tx1"/>
                </a:solidFill>
                <a:effectLst/>
                <a:latin typeface="+mn-lt"/>
                <a:ea typeface="+mn-ea"/>
                <a:cs typeface="+mn-cs"/>
              </a:rPr>
              <a:t>And fourth, each agent maintains its own tabular Q table,  agents learn independently, without sharing information, which mirrors how real market participants operate.</a:t>
            </a:r>
            <a:endParaRPr lang="en-US" b="0">
              <a:effectLst/>
            </a:endParaRPr>
          </a:p>
          <a:p>
            <a:br>
              <a:rPr lang="en-US"/>
            </a:br>
            <a:endParaRPr lang="en-CA"/>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28315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implemented our model in Python using a custom simulator which uses both historical and forecasted ERCOT data. Our RL agents observe a state based on the previous and a forecasted load, as well as some price information, and then submit their hourly price-quantity bids into a simulated market.</a:t>
            </a:r>
            <a:endParaRPr lang="en-CA"/>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163237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To simulate competition, we use a time-indexed historical fuel mix dataset alongside the number of actual power generators there were to segment the historical supply stack. Within each segment, we sample from a Gaussian curve a price for each opponent. The quantity of their bid is proportional to the power generators size relative to the other generators in their fuel segment. We thus generate a merit-order list of bids to determine which of our RL agents would have cleared the market historically. This gives us a controllable environment to run various simulations, albeit with some non-trivial simplifications of real-market behavior.</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331489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7724280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898162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4/28/2026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318831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94120587"/>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clusion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1053645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4/28/2026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958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4/28/2026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92332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409202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1326827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90195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65788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70264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4/28/2026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71199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4/28/2026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Tree>
    <p:extLst>
      <p:ext uri="{BB962C8B-B14F-4D97-AF65-F5344CB8AC3E}">
        <p14:creationId xmlns:p14="http://schemas.microsoft.com/office/powerpoint/2010/main" val="192138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17052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4/28/2026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86367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4/28/2026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863728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4372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4/28/2026</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067986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4/28/2026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997076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4/28/2026</a:t>
            </a:fld>
            <a:endParaRPr lang="en-US"/>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406773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814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4/28/2026</a:t>
            </a:fld>
            <a:endParaRPr lang="en-US"/>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3208634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289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4620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95760433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898549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4/28/2026</a:t>
            </a:fld>
            <a:endParaRPr lang="en-US"/>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5029686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4/28/2026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82365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4/28/2026</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23845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6694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92246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4/28/2026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18532203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4/28/2026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93911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4/28/2026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97593675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4/28/2026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588832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2464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4/28/2026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7895163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4/28/2026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3683965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4/28/2026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267022571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4/28/2026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3314761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18589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4/28/2026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83580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4/28/2026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30187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4/28/2026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66775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4/28/2026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68973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4/28/2026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7468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82443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07458260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15425528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6651502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64317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30938521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020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6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4/28/2026</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963613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6989312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a:t>Click to edit Master title style</a:t>
            </a:r>
          </a:p>
        </p:txBody>
      </p:sp>
    </p:spTree>
    <p:extLst>
      <p:ext uri="{BB962C8B-B14F-4D97-AF65-F5344CB8AC3E}">
        <p14:creationId xmlns:p14="http://schemas.microsoft.com/office/powerpoint/2010/main" val="24893934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4/28/2026</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28683286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046496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41489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4/28/2026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8432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4/28/2026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87017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560545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31704037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80466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562417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4/28/2026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83167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4/28/2026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6089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329718356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4/28/2026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Tree>
    <p:extLst>
      <p:ext uri="{BB962C8B-B14F-4D97-AF65-F5344CB8AC3E}">
        <p14:creationId xmlns:p14="http://schemas.microsoft.com/office/powerpoint/2010/main" val="3498542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4/28/2026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626216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4/28/2026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2362236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46699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4/28/2026</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947045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4/28/2026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18447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4/28/2026</a:t>
            </a:fld>
            <a:endParaRPr lang="en-US"/>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181964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695498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4/28/2026</a:t>
            </a:fld>
            <a:endParaRPr lang="en-US"/>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261154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60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a:t>Click to edit Master title style</a:t>
            </a:r>
          </a:p>
        </p:txBody>
      </p:sp>
    </p:spTree>
    <p:extLst>
      <p:ext uri="{BB962C8B-B14F-4D97-AF65-F5344CB8AC3E}">
        <p14:creationId xmlns:p14="http://schemas.microsoft.com/office/powerpoint/2010/main" val="39103838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98660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42076729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4/28/2026</a:t>
            </a:fld>
            <a:endParaRPr lang="en-US"/>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233409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4/28/2026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84242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4/28/2026</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425829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979622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850194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4/28/2026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51120387"/>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4/28/2026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727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4/28/2026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210800512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4/28/2026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912510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4/28/2026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112780"/>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4/28/2026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94551634"/>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4/28/2026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17991821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4/28/2026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2160219630"/>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4/28/2026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2291880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4/28/2026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902439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4/28/2026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853536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4/28/2026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81525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4/28/2026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259901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4/28/2026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736543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theme" Target="../theme/theme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slideLayout" Target="../slideLayouts/slideLayout102.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4/28/2026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83982538"/>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 id="2147484198" r:id="rId28"/>
    <p:sldLayoutId id="2147484199" r:id="rId29"/>
    <p:sldLayoutId id="2147484200" r:id="rId30"/>
    <p:sldLayoutId id="2147484201" r:id="rId31"/>
    <p:sldLayoutId id="2147484202" r:id="rId32"/>
    <p:sldLayoutId id="2147484203" r:id="rId33"/>
    <p:sldLayoutId id="2147484204" r:id="rId34"/>
    <p:sldLayoutId id="2147484205" r:id="rId35"/>
    <p:sldLayoutId id="2147484206" r:id="rId36"/>
    <p:sldLayoutId id="2147484207" r:id="rId37"/>
    <p:sldLayoutId id="2147484208" r:id="rId38"/>
    <p:sldLayoutId id="2147484209" r:id="rId39"/>
    <p:sldLayoutId id="2147484210" r:id="rId40"/>
    <p:sldLayoutId id="2147484211" r:id="rId41"/>
    <p:sldLayoutId id="2147484212" r:id="rId42"/>
    <p:sldLayoutId id="2147484213" r:id="rId43"/>
    <p:sldLayoutId id="2147484214" r:id="rId44"/>
    <p:sldLayoutId id="2147484215" r:id="rId45"/>
    <p:sldLayoutId id="2147484216" r:id="rId46"/>
    <p:sldLayoutId id="2147484217" r:id="rId47"/>
    <p:sldLayoutId id="2147484218" r:id="rId48"/>
    <p:sldLayoutId id="2147484219" r:id="rId49"/>
    <p:sldLayoutId id="2147484220" r:id="rId50"/>
    <p:sldLayoutId id="2147484221"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4/28/2026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89949673"/>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14" r:id="rId3"/>
    <p:sldLayoutId id="2147484116" r:id="rId4"/>
    <p:sldLayoutId id="2147484117" r:id="rId5"/>
    <p:sldLayoutId id="2147484118" r:id="rId6"/>
    <p:sldLayoutId id="2147484120" r:id="rId7"/>
    <p:sldLayoutId id="2147484121" r:id="rId8"/>
    <p:sldLayoutId id="2147484122" r:id="rId9"/>
    <p:sldLayoutId id="2147484169"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2" r:id="rId38"/>
    <p:sldLayoutId id="2147484153" r:id="rId39"/>
    <p:sldLayoutId id="2147484157" r:id="rId40"/>
    <p:sldLayoutId id="2147484158" r:id="rId41"/>
    <p:sldLayoutId id="2147484159" r:id="rId42"/>
    <p:sldLayoutId id="2147484160" r:id="rId43"/>
    <p:sldLayoutId id="2147484161" r:id="rId44"/>
    <p:sldLayoutId id="2147484162" r:id="rId45"/>
    <p:sldLayoutId id="2147484163" r:id="rId46"/>
    <p:sldLayoutId id="2147484164" r:id="rId47"/>
    <p:sldLayoutId id="2147484165" r:id="rId48"/>
    <p:sldLayoutId id="2147484166" r:id="rId49"/>
    <p:sldLayoutId id="2147484167" r:id="rId50"/>
    <p:sldLayoutId id="2147484168"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B_ECD380E0.xml"/><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6_9998E079.xml"/><Relationship Id="rId2" Type="http://schemas.openxmlformats.org/officeDocument/2006/relationships/notesSlide" Target="../notesSlides/notesSlide9.xml"/><Relationship Id="rId1" Type="http://schemas.openxmlformats.org/officeDocument/2006/relationships/slideLayout" Target="../slideLayouts/slideLayout5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19_94C0688B.xml"/><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9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8/10/relationships/comments" Target="../comments/modernComment_11F_6CAD6B49.xml"/><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1B_74341E5E.xml"/><Relationship Id="rId2" Type="http://schemas.openxmlformats.org/officeDocument/2006/relationships/notesSlide" Target="../notesSlides/notesSlide16.xml"/><Relationship Id="rId1" Type="http://schemas.openxmlformats.org/officeDocument/2006/relationships/slideLayout" Target="../slideLayouts/slideLayout9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1C_9FFAEABE.xml"/><Relationship Id="rId2" Type="http://schemas.openxmlformats.org/officeDocument/2006/relationships/notesSlide" Target="../notesSlides/notesSlide17.xml"/><Relationship Id="rId1" Type="http://schemas.openxmlformats.org/officeDocument/2006/relationships/slideLayout" Target="../slideLayouts/slideLayout7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30_30630451.xml"/><Relationship Id="rId2" Type="http://schemas.openxmlformats.org/officeDocument/2006/relationships/notesSlide" Target="../notesSlides/notesSlide18.xml"/><Relationship Id="rId1" Type="http://schemas.openxmlformats.org/officeDocument/2006/relationships/slideLayout" Target="../slideLayouts/slideLayout53.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hyperlink" Target="https://www.potomaceconomics.com/wp-content/uploads/2024/06/2023-ERCOT-SOM-Report.pdf" TargetMode="Externa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5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3.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9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3.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5_B99C37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18/10/relationships/comments" Target="../comments/modernComment_122_4C79A826.xml"/><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24_1C5D2A9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A_FA2A5874.xml"/><Relationship Id="rId2" Type="http://schemas.openxmlformats.org/officeDocument/2006/relationships/notesSlide" Target="../notesSlides/notesSlide6.xml"/><Relationship Id="rId1" Type="http://schemas.openxmlformats.org/officeDocument/2006/relationships/slideLayout" Target="../slideLayouts/slideLayout5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EFF4B6-3F85-6E67-ED81-2124436829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0CBC46-76F5-CB3F-9BF0-DE7BBD3C6643}"/>
              </a:ext>
            </a:extLst>
          </p:cNvPr>
          <p:cNvSpPr>
            <a:spLocks noGrp="1"/>
          </p:cNvSpPr>
          <p:nvPr>
            <p:ph type="ctrTitle"/>
          </p:nvPr>
        </p:nvSpPr>
        <p:spPr/>
        <p:txBody>
          <a:bodyPr>
            <a:noAutofit/>
          </a:bodyPr>
          <a:lstStyle/>
          <a:p>
            <a:r>
              <a:rPr lang="en-US">
                <a:ea typeface="+mj-lt"/>
                <a:cs typeface="+mj-lt"/>
              </a:rPr>
              <a:t>Energy Bidding Optimization</a:t>
            </a:r>
            <a:endParaRPr lang="en-US"/>
          </a:p>
        </p:txBody>
      </p:sp>
      <p:sp>
        <p:nvSpPr>
          <p:cNvPr id="4" name="Subtitle 3">
            <a:extLst>
              <a:ext uri="{FF2B5EF4-FFF2-40B4-BE49-F238E27FC236}">
                <a16:creationId xmlns:a16="http://schemas.microsoft.com/office/drawing/2014/main" id="{5CA5C5AD-7278-E875-15B7-835123AC22E5}"/>
              </a:ext>
            </a:extLst>
          </p:cNvPr>
          <p:cNvSpPr>
            <a:spLocks noGrp="1"/>
          </p:cNvSpPr>
          <p:nvPr>
            <p:ph type="subTitle" idx="1"/>
          </p:nvPr>
        </p:nvSpPr>
        <p:spPr>
          <a:xfrm>
            <a:off x="612646" y="5236083"/>
            <a:ext cx="9144001" cy="1430998"/>
          </a:xfrm>
        </p:spPr>
        <p:txBody>
          <a:bodyPr>
            <a:normAutofit fontScale="92500" lnSpcReduction="10000"/>
          </a:bodyPr>
          <a:lstStyle/>
          <a:p>
            <a:r>
              <a:rPr lang="en-US" err="1"/>
              <a:t>MTHE</a:t>
            </a:r>
            <a:r>
              <a:rPr lang="en-US"/>
              <a:t> 493</a:t>
            </a:r>
          </a:p>
          <a:p>
            <a:r>
              <a:rPr lang="en-US"/>
              <a:t>Group 13 </a:t>
            </a:r>
          </a:p>
          <a:p>
            <a:r>
              <a:rPr lang="en-US"/>
              <a:t>Thomas Boyle, </a:t>
            </a:r>
            <a:r>
              <a:rPr lang="en-US">
                <a:latin typeface="Calibri"/>
                <a:ea typeface="Calibri"/>
                <a:cs typeface="Calibri"/>
              </a:rPr>
              <a:t>Natalie Chow, </a:t>
            </a:r>
            <a:r>
              <a:rPr lang="en-US"/>
              <a:t>Sam Joffe, Rohan Kumar</a:t>
            </a:r>
          </a:p>
          <a:p>
            <a:r>
              <a:rPr lang="en-US"/>
              <a:t>April 7</a:t>
            </a:r>
            <a:r>
              <a:rPr lang="en-US" baseline="30000"/>
              <a:t>th</a:t>
            </a:r>
            <a:r>
              <a:rPr lang="en-US"/>
              <a:t>, 2026</a:t>
            </a:r>
          </a:p>
        </p:txBody>
      </p:sp>
      <p:cxnSp>
        <p:nvCxnSpPr>
          <p:cNvPr id="2" name="Straight Connector 1">
            <a:extLst>
              <a:ext uri="{FF2B5EF4-FFF2-40B4-BE49-F238E27FC236}">
                <a16:creationId xmlns:a16="http://schemas.microsoft.com/office/drawing/2014/main" id="{D5203F7C-3410-41CF-1B92-454DA16995B7}"/>
              </a:ext>
            </a:extLst>
          </p:cNvPr>
          <p:cNvCxnSpPr/>
          <p:nvPr/>
        </p:nvCxnSpPr>
        <p:spPr>
          <a:xfrm>
            <a:off x="679687" y="498763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18ACCBF-8782-5A53-05C9-06BA333FA79E}"/>
              </a:ext>
            </a:extLst>
          </p:cNvPr>
          <p:cNvCxnSpPr/>
          <p:nvPr/>
        </p:nvCxnSpPr>
        <p:spPr>
          <a:xfrm flipV="1">
            <a:off x="10977690" y="4728469"/>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C8BD1A-D68B-C2B2-D486-B1615B18CCC1}"/>
              </a:ext>
            </a:extLst>
          </p:cNvPr>
          <p:cNvCxnSpPr>
            <a:cxnSpLocks/>
          </p:cNvCxnSpPr>
          <p:nvPr/>
        </p:nvCxnSpPr>
        <p:spPr>
          <a:xfrm>
            <a:off x="10977690" y="4728469"/>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0FBD0E4-8CBA-2CB7-E0BD-FACF21902448}"/>
              </a:ext>
            </a:extLst>
          </p:cNvPr>
          <p:cNvCxnSpPr>
            <a:cxnSpLocks/>
          </p:cNvCxnSpPr>
          <p:nvPr/>
        </p:nvCxnSpPr>
        <p:spPr>
          <a:xfrm>
            <a:off x="11261301" y="4646076"/>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45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24BB-F0C3-7BFF-78E9-7B9E505BBA7F}"/>
              </a:ext>
            </a:extLst>
          </p:cNvPr>
          <p:cNvSpPr>
            <a:spLocks noGrp="1"/>
          </p:cNvSpPr>
          <p:nvPr>
            <p:ph type="title"/>
          </p:nvPr>
        </p:nvSpPr>
        <p:spPr/>
        <p:txBody>
          <a:bodyPr/>
          <a:lstStyle/>
          <a:p>
            <a:r>
              <a:rPr lang="en-US" sz="4800"/>
              <a:t>Mathematical Framework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A2C338B-21A5-00E3-918F-F77EE856E7E7}"/>
                  </a:ext>
                </a:extLst>
              </p:cNvPr>
              <p:cNvSpPr>
                <a:spLocks noGrp="1"/>
              </p:cNvSpPr>
              <p:nvPr>
                <p:ph idx="1"/>
              </p:nvPr>
            </p:nvSpPr>
            <p:spPr/>
            <p:txBody>
              <a:bodyPr vert="horz" lIns="91440" tIns="45720" rIns="91440" bIns="45720" rtlCol="0" anchor="t">
                <a:noAutofit/>
              </a:bodyPr>
              <a:lstStyle/>
              <a:p>
                <a:r>
                  <a:rPr lang="en-US"/>
                  <a:t>Per Agent MDP:</a:t>
                </a:r>
              </a:p>
              <a:p>
                <a:r>
                  <a:rPr lang="en-US"/>
                  <a:t>State: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d>
                          <m:dPr>
                            <m:begChr m:val="{"/>
                            <m:endChr m:val="}"/>
                            <m:ctrlPr>
                              <a:rPr lang="it-IT" b="0" i="1" smtClean="0">
                                <a:latin typeface="Cambria Math" panose="02040503050406030204" pitchFamily="18" charset="0"/>
                              </a:rPr>
                            </m:ctrlPr>
                          </m:dPr>
                          <m:e>
                            <m:r>
                              <a:rPr lang="it-IT" i="1">
                                <a:latin typeface="Cambria Math" panose="02040503050406030204" pitchFamily="18" charset="0"/>
                              </a:rPr>
                              <m:t>𝑖</m:t>
                            </m:r>
                            <m:r>
                              <a:rPr lang="it-IT" i="1">
                                <a:latin typeface="Cambria Math" panose="02040503050406030204" pitchFamily="18" charset="0"/>
                              </a:rPr>
                              <m:t>,</m:t>
                            </m:r>
                            <m:r>
                              <a:rPr lang="it-IT" i="1">
                                <a:latin typeface="Cambria Math" panose="02040503050406030204" pitchFamily="18" charset="0"/>
                              </a:rPr>
                              <m:t>𝑡</m:t>
                            </m:r>
                          </m:e>
                        </m:d>
                      </m:sub>
                    </m:sSub>
                    <m:r>
                      <a:rPr lang="it-IT" i="1">
                        <a:latin typeface="Cambria Math" panose="02040503050406030204" pitchFamily="18" charset="0"/>
                      </a:rPr>
                      <m:t>∈</m:t>
                    </m:r>
                    <m:sSub>
                      <m:sSubPr>
                        <m:ctrlPr>
                          <a:rPr lang="it-IT" b="0" i="1" smtClean="0">
                            <a:latin typeface="Cambria Math" panose="02040503050406030204" pitchFamily="18" charset="0"/>
                          </a:rPr>
                        </m:ctrlPr>
                      </m:sSubPr>
                      <m:e>
                        <m:r>
                          <a:rPr lang="it-IT" i="1">
                            <a:latin typeface="Cambria Math" panose="02040503050406030204" pitchFamily="18" charset="0"/>
                          </a:rPr>
                          <m:t>𝑋</m:t>
                        </m:r>
                      </m:e>
                      <m:sub>
                        <m:r>
                          <a:rPr lang="it-IT" i="1">
                            <a:latin typeface="Cambria Math" panose="02040503050406030204" pitchFamily="18" charset="0"/>
                          </a:rPr>
                          <m:t>𝑖</m:t>
                        </m:r>
                      </m:sub>
                    </m:sSub>
                  </m:oMath>
                </a14:m>
                <a:endParaRPr lang="en-US"/>
              </a:p>
              <a:p>
                <a:r>
                  <a:rPr lang="en-US"/>
                  <a:t>Action: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𝑢</m:t>
                        </m:r>
                      </m:e>
                      <m:sub>
                        <m:d>
                          <m:dPr>
                            <m:begChr m:val="{"/>
                            <m:endChr m:val="}"/>
                            <m:ctrlPr>
                              <a:rPr lang="pl-PL" i="1">
                                <a:latin typeface="Cambria Math" panose="02040503050406030204" pitchFamily="18" charset="0"/>
                              </a:rPr>
                            </m:ctrlPr>
                          </m:dPr>
                          <m:e>
                            <m:r>
                              <a:rPr lang="pl-PL" i="1">
                                <a:latin typeface="Cambria Math" panose="02040503050406030204" pitchFamily="18" charset="0"/>
                              </a:rPr>
                              <m:t>𝑖</m:t>
                            </m:r>
                            <m:r>
                              <a:rPr lang="pl-PL" i="1">
                                <a:latin typeface="Cambria Math" panose="02040503050406030204" pitchFamily="18" charset="0"/>
                              </a:rPr>
                              <m:t>,</m:t>
                            </m:r>
                            <m:r>
                              <a:rPr lang="pl-PL" i="1">
                                <a:latin typeface="Cambria Math" panose="02040503050406030204" pitchFamily="18" charset="0"/>
                              </a:rPr>
                              <m:t>𝑡</m:t>
                            </m:r>
                          </m:e>
                        </m:d>
                      </m:sub>
                    </m:sSub>
                    <m:r>
                      <a:rPr lang="pl-PL" i="1" smtClean="0">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𝑈</m:t>
                        </m:r>
                      </m:e>
                      <m:sub>
                        <m:r>
                          <a:rPr lang="pl-PL" i="1">
                            <a:latin typeface="Cambria Math" panose="02040503050406030204" pitchFamily="18" charset="0"/>
                          </a:rPr>
                          <m:t>𝑖</m:t>
                        </m:r>
                      </m:sub>
                    </m:sSub>
                  </m:oMath>
                </a14:m>
                <a:endParaRPr lang="en-US"/>
              </a:p>
              <a:p>
                <a:r>
                  <a:rPr lang="en-US"/>
                  <a:t>Reward:</a:t>
                </a:r>
                <a14:m>
                  <m:oMath xmlns:m="http://schemas.openxmlformats.org/officeDocument/2006/math">
                    <m:sSub>
                      <m:sSubPr>
                        <m:ctrlPr>
                          <a:rPr lang="en-CA" i="1">
                            <a:latin typeface="Cambria Math" panose="02040503050406030204" pitchFamily="18" charset="0"/>
                          </a:rPr>
                        </m:ctrlPr>
                      </m:sSubPr>
                      <m:e>
                        <m:r>
                          <a:rPr lang="en-CA" i="1">
                            <a:latin typeface="Cambria Math" panose="02040503050406030204" pitchFamily="18" charset="0"/>
                          </a:rPr>
                          <m:t>𝑟</m:t>
                        </m:r>
                      </m:e>
                      <m:sub>
                        <m:d>
                          <m:dPr>
                            <m:begChr m:val="{"/>
                            <m:endChr m:val="}"/>
                            <m:ctrlPr>
                              <a:rPr lang="en-CA" i="1">
                                <a:latin typeface="Cambria Math" panose="02040503050406030204" pitchFamily="18" charset="0"/>
                              </a:rPr>
                            </m:ctrlPr>
                          </m:dPr>
                          <m:e>
                            <m:r>
                              <a:rPr lang="en-CA" i="1">
                                <a:latin typeface="Cambria Math" panose="02040503050406030204" pitchFamily="18" charset="0"/>
                              </a:rPr>
                              <m:t>𝑖</m:t>
                            </m:r>
                            <m:r>
                              <a:rPr lang="en-CA" i="1">
                                <a:latin typeface="Cambria Math" panose="02040503050406030204" pitchFamily="18" charset="0"/>
                              </a:rPr>
                              <m:t>,</m:t>
                            </m:r>
                            <m:r>
                              <a:rPr lang="en-CA" i="1">
                                <a:latin typeface="Cambria Math" panose="02040503050406030204" pitchFamily="18" charset="0"/>
                              </a:rPr>
                              <m:t>𝑡</m:t>
                            </m:r>
                          </m:e>
                        </m:d>
                      </m:sub>
                    </m:sSub>
                    <m:r>
                      <a:rPr lang="en-CA" b="0" i="1" smtClean="0">
                        <a:latin typeface="Cambria Math" panose="02040503050406030204" pitchFamily="18" charset="0"/>
                      </a:rPr>
                      <m:t> =</m:t>
                    </m:r>
                    <m:d>
                      <m:dPr>
                        <m:ctrlPr>
                          <a:rPr lang="en-CA" i="1">
                            <a:latin typeface="Cambria Math" panose="02040503050406030204" pitchFamily="18" charset="0"/>
                            <a:ea typeface="+mn-lt"/>
                            <a:cs typeface="+mn-lt"/>
                          </a:rPr>
                        </m:ctrlPr>
                      </m:dPr>
                      <m:e>
                        <m:sSup>
                          <m:sSupPr>
                            <m:ctrlPr>
                              <a:rPr lang="en-CA" i="1">
                                <a:latin typeface="Cambria Math" panose="02040503050406030204" pitchFamily="18" charset="0"/>
                                <a:ea typeface="+mn-lt"/>
                                <a:cs typeface="+mn-lt"/>
                              </a:rPr>
                            </m:ctrlPr>
                          </m:sSupPr>
                          <m:e>
                            <m:sSub>
                              <m:sSubPr>
                                <m:ctrlPr>
                                  <a:rPr lang="en-CA" i="1" smtClean="0">
                                    <a:latin typeface="Cambria Math" panose="02040503050406030204" pitchFamily="18" charset="0"/>
                                    <a:ea typeface="+mn-lt"/>
                                    <a:cs typeface="+mn-lt"/>
                                  </a:rPr>
                                </m:ctrlPr>
                              </m:sSubPr>
                              <m:e>
                                <m:r>
                                  <a:rPr lang="en-CA" i="1">
                                    <a:latin typeface="Cambria Math" panose="02040503050406030204" pitchFamily="18" charset="0"/>
                                    <a:ea typeface="+mn-lt"/>
                                    <a:cs typeface="+mn-lt"/>
                                  </a:rPr>
                                  <m:t>𝑝</m:t>
                                </m:r>
                              </m:e>
                              <m:sub>
                                <m:r>
                                  <m:rPr>
                                    <m:sty m:val="p"/>
                                  </m:rPr>
                                  <a:rPr lang="en-CA" b="0" i="1" smtClean="0">
                                    <a:latin typeface="Cambria Math" panose="02040503050406030204" pitchFamily="18" charset="0"/>
                                    <a:ea typeface="+mn-lt"/>
                                    <a:cs typeface="+mn-lt"/>
                                  </a:rPr>
                                  <m:t>t</m:t>
                                </m:r>
                              </m:sub>
                            </m:sSub>
                          </m:e>
                          <m:sup>
                            <m:r>
                              <a:rPr lang="en-CA" i="1">
                                <a:latin typeface="Cambria Math" panose="02040503050406030204" pitchFamily="18" charset="0"/>
                                <a:ea typeface="+mn-lt"/>
                                <a:cs typeface="+mn-lt"/>
                              </a:rPr>
                              <m:t>∗</m:t>
                            </m:r>
                          </m:sup>
                        </m:sSup>
                        <m:r>
                          <a:rPr lang="en-CA" i="1">
                            <a:latin typeface="Cambria Math" panose="02040503050406030204" pitchFamily="18" charset="0"/>
                            <a:ea typeface="+mn-lt"/>
                            <a:cs typeface="+mn-lt"/>
                          </a:rPr>
                          <m:t>−</m:t>
                        </m:r>
                        <m:sSub>
                          <m:sSubPr>
                            <m:ctrlPr>
                              <a:rPr lang="en-CA" i="1" smtClean="0">
                                <a:latin typeface="Cambria Math" panose="02040503050406030204" pitchFamily="18" charset="0"/>
                                <a:ea typeface="+mn-lt"/>
                                <a:cs typeface="+mn-lt"/>
                              </a:rPr>
                            </m:ctrlPr>
                          </m:sSubPr>
                          <m:e>
                            <m:r>
                              <a:rPr lang="en-CA" i="1">
                                <a:latin typeface="Cambria Math" panose="02040503050406030204" pitchFamily="18" charset="0"/>
                                <a:ea typeface="+mn-lt"/>
                                <a:cs typeface="+mn-lt"/>
                              </a:rPr>
                              <m:t>𝑐</m:t>
                            </m:r>
                          </m:e>
                          <m:sub>
                            <m:r>
                              <m:rPr>
                                <m:sty m:val="p"/>
                              </m:rPr>
                              <a:rPr lang="en-CA" b="0" i="1" smtClean="0">
                                <a:latin typeface="Cambria Math" panose="02040503050406030204" pitchFamily="18" charset="0"/>
                                <a:ea typeface="+mn-lt"/>
                                <a:cs typeface="+mn-lt"/>
                              </a:rPr>
                              <m:t>i</m:t>
                            </m:r>
                            <m:r>
                              <a:rPr lang="en-CA" b="0" i="1" smtClean="0">
                                <a:latin typeface="Cambria Math" panose="02040503050406030204" pitchFamily="18" charset="0"/>
                                <a:ea typeface="+mn-lt"/>
                                <a:cs typeface="+mn-lt"/>
                              </a:rPr>
                              <m:t>,</m:t>
                            </m:r>
                            <m:r>
                              <m:rPr>
                                <m:sty m:val="p"/>
                              </m:rPr>
                              <a:rPr lang="en-CA" b="0" i="1" smtClean="0">
                                <a:latin typeface="Cambria Math" panose="02040503050406030204" pitchFamily="18" charset="0"/>
                                <a:ea typeface="+mn-lt"/>
                                <a:cs typeface="+mn-lt"/>
                              </a:rPr>
                              <m:t>t</m:t>
                            </m:r>
                          </m:sub>
                        </m:sSub>
                      </m:e>
                    </m:d>
                    <m:r>
                      <a:rPr lang="en-CA" i="1">
                        <a:latin typeface="Cambria Math" panose="02040503050406030204" pitchFamily="18" charset="0"/>
                        <a:ea typeface="+mn-lt"/>
                        <a:cs typeface="+mn-lt"/>
                      </a:rPr>
                      <m:t>∗</m:t>
                    </m:r>
                    <m:sSubSup>
                      <m:sSubSupPr>
                        <m:ctrlPr>
                          <a:rPr lang="en-CA" i="1" smtClean="0">
                            <a:latin typeface="Cambria Math" panose="02040503050406030204" pitchFamily="18" charset="0"/>
                            <a:ea typeface="+mn-lt"/>
                            <a:cs typeface="+mn-lt"/>
                          </a:rPr>
                        </m:ctrlPr>
                      </m:sSubSupPr>
                      <m:e>
                        <m:r>
                          <a:rPr lang="en-CA" i="1">
                            <a:latin typeface="Cambria Math" panose="02040503050406030204" pitchFamily="18" charset="0"/>
                            <a:ea typeface="+mn-lt"/>
                            <a:cs typeface="+mn-lt"/>
                          </a:rPr>
                          <m:t>𝑞</m:t>
                        </m:r>
                      </m:e>
                      <m:sub>
                        <m:r>
                          <m:rPr>
                            <m:sty m:val="p"/>
                          </m:rPr>
                          <a:rPr lang="en-CA" b="0" i="1" smtClean="0">
                            <a:latin typeface="Cambria Math" panose="02040503050406030204" pitchFamily="18" charset="0"/>
                            <a:ea typeface="+mn-lt"/>
                            <a:cs typeface="+mn-lt"/>
                          </a:rPr>
                          <m:t>i</m:t>
                        </m:r>
                        <m:r>
                          <a:rPr lang="en-CA" b="0" i="1" smtClean="0">
                            <a:latin typeface="Cambria Math" panose="02040503050406030204" pitchFamily="18" charset="0"/>
                            <a:ea typeface="+mn-lt"/>
                            <a:cs typeface="+mn-lt"/>
                          </a:rPr>
                          <m:t>,</m:t>
                        </m:r>
                        <m:r>
                          <m:rPr>
                            <m:sty m:val="p"/>
                          </m:rPr>
                          <a:rPr lang="en-CA" b="0" i="1" smtClean="0">
                            <a:latin typeface="Cambria Math" panose="02040503050406030204" pitchFamily="18" charset="0"/>
                            <a:ea typeface="+mn-lt"/>
                            <a:cs typeface="+mn-lt"/>
                          </a:rPr>
                          <m:t>t</m:t>
                        </m:r>
                      </m:sub>
                      <m:sup>
                        <m:r>
                          <m:rPr>
                            <m:sty m:val="p"/>
                          </m:rPr>
                          <a:rPr lang="en-CA" b="0" i="1" smtClean="0">
                            <a:latin typeface="Cambria Math" panose="02040503050406030204" pitchFamily="18" charset="0"/>
                            <a:ea typeface="+mn-lt"/>
                            <a:cs typeface="+mn-lt"/>
                          </a:rPr>
                          <m:t>clr</m:t>
                        </m:r>
                      </m:sup>
                    </m:sSubSup>
                  </m:oMath>
                </a14:m>
                <a:endParaRPr lang="en-US"/>
              </a:p>
              <a:p>
                <a:r>
                  <a:rPr lang="en-US"/>
                  <a:t>Objective: </a:t>
                </a:r>
                <a14:m>
                  <m:oMath xmlns:m="http://schemas.openxmlformats.org/officeDocument/2006/math">
                    <m:func>
                      <m:funcPr>
                        <m:ctrlPr>
                          <a:rPr lang="en-CA" b="0" i="1" smtClean="0">
                            <a:latin typeface="Cambria Math" panose="02040503050406030204" pitchFamily="18" charset="0"/>
                          </a:rPr>
                        </m:ctrlPr>
                      </m:funcPr>
                      <m:fName>
                        <m:limLow>
                          <m:limLowPr>
                            <m:ctrlPr>
                              <a:rPr lang="en-CA" b="0" i="1" smtClean="0">
                                <a:latin typeface="Cambria Math" panose="02040503050406030204" pitchFamily="18" charset="0"/>
                              </a:rPr>
                            </m:ctrlPr>
                          </m:limLowPr>
                          <m:e>
                            <m:r>
                              <m:rPr>
                                <m:sty m:val="p"/>
                              </m:rPr>
                              <a:rPr lang="en-CA" b="0" i="0" smtClean="0">
                                <a:latin typeface="Cambria Math" panose="02040503050406030204" pitchFamily="18" charset="0"/>
                              </a:rPr>
                              <m:t>max</m:t>
                            </m:r>
                          </m:e>
                          <m:lim>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𝜋</m:t>
                                </m:r>
                              </m:e>
                              <m:sub>
                                <m:r>
                                  <a:rPr lang="en-CA" b="0" i="1" smtClean="0">
                                    <a:latin typeface="Cambria Math" panose="02040503050406030204" pitchFamily="18" charset="0"/>
                                    <a:ea typeface="Cambria Math" panose="02040503050406030204" pitchFamily="18" charset="0"/>
                                  </a:rPr>
                                  <m:t>𝑖</m:t>
                                </m:r>
                              </m:sub>
                            </m:sSub>
                          </m:lim>
                        </m:limLow>
                      </m:fName>
                      <m:e>
                        <m:r>
                          <a:rPr lang="en-CA" b="0" i="1" smtClean="0">
                            <a:latin typeface="Cambria Math" panose="02040503050406030204" pitchFamily="18" charset="0"/>
                            <a:ea typeface="Cambria Math" panose="02040503050406030204" pitchFamily="18" charset="0"/>
                          </a:rPr>
                          <m:t>𝐸</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nary>
                              <m:naryPr>
                                <m:chr m:val="∑"/>
                                <m:ctrlPr>
                                  <a:rPr lang="en-CA" b="0" i="1" smtClean="0">
                                    <a:latin typeface="Cambria Math" panose="02040503050406030204" pitchFamily="18" charset="0"/>
                                    <a:ea typeface="Cambria Math" panose="02040503050406030204" pitchFamily="18" charset="0"/>
                                  </a:rPr>
                                </m:ctrlPr>
                              </m:naryPr>
                              <m:sub>
                                <m:r>
                                  <m:rPr>
                                    <m:brk m:alnAt="23"/>
                                  </m:rPr>
                                  <a:rPr lang="en-CA" b="0" i="1" smtClean="0">
                                    <a:latin typeface="Cambria Math" panose="02040503050406030204" pitchFamily="18" charset="0"/>
                                    <a:ea typeface="Cambria Math" panose="02040503050406030204" pitchFamily="18" charset="0"/>
                                  </a:rPr>
                                  <m:t>𝑡</m:t>
                                </m:r>
                                <m:r>
                                  <a:rPr lang="en-CA" b="0" i="1" smtClean="0">
                                    <a:latin typeface="Cambria Math" panose="02040503050406030204" pitchFamily="18" charset="0"/>
                                    <a:ea typeface="Cambria Math" panose="02040503050406030204" pitchFamily="18" charset="0"/>
                                  </a:rPr>
                                  <m:t>=</m:t>
                                </m:r>
                                <m:r>
                                  <m:rPr>
                                    <m:brk m:alnAt="23"/>
                                  </m:rPr>
                                  <a:rPr lang="en-CA" b="0" i="1" smtClean="0">
                                    <a:latin typeface="Cambria Math" panose="02040503050406030204" pitchFamily="18" charset="0"/>
                                    <a:ea typeface="Cambria Math" panose="02040503050406030204" pitchFamily="18" charset="0"/>
                                  </a:rPr>
                                  <m:t>0</m:t>
                                </m:r>
                                <m:r>
                                  <a:rPr lang="en-CA" b="0" i="1" smtClean="0">
                                    <a:latin typeface="Cambria Math" panose="02040503050406030204" pitchFamily="18" charset="0"/>
                                    <a:ea typeface="Cambria Math" panose="02040503050406030204" pitchFamily="18" charset="0"/>
                                  </a:rPr>
                                  <m:t> </m:t>
                                </m:r>
                              </m:sub>
                              <m:sup>
                                <m:r>
                                  <a:rPr lang="en-CA" b="0" i="1" smtClean="0">
                                    <a:latin typeface="Cambria Math" panose="02040503050406030204" pitchFamily="18" charset="0"/>
                                    <a:ea typeface="Cambria Math" panose="02040503050406030204" pitchFamily="18" charset="0"/>
                                  </a:rPr>
                                  <m:t>∞</m:t>
                                </m:r>
                              </m:sup>
                              <m:e>
                                <m:r>
                                  <a:rPr lang="en-CA" b="0" i="1" smtClean="0">
                                    <a:latin typeface="Cambria Math" panose="02040503050406030204" pitchFamily="18" charset="0"/>
                                    <a:ea typeface="Cambria Math" panose="02040503050406030204" pitchFamily="18" charset="0"/>
                                  </a:rPr>
                                  <m:t>𝛾</m:t>
                                </m:r>
                              </m:e>
                            </m:nary>
                          </m:e>
                          <m:sup>
                            <m:r>
                              <a:rPr lang="en-CA" b="0" i="1" smtClean="0">
                                <a:latin typeface="Cambria Math" panose="02040503050406030204" pitchFamily="18" charset="0"/>
                                <a:ea typeface="Cambria Math" panose="02040503050406030204" pitchFamily="18" charset="0"/>
                              </a:rPr>
                              <m:t>𝑡</m:t>
                            </m:r>
                          </m:sup>
                        </m:sSup>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𝑟</m:t>
                            </m:r>
                          </m:e>
                          <m:sub>
                            <m:r>
                              <a:rPr lang="en-CA" b="0" i="1" smtClean="0">
                                <a:latin typeface="Cambria Math" panose="02040503050406030204" pitchFamily="18" charset="0"/>
                                <a:ea typeface="Cambria Math" panose="02040503050406030204" pitchFamily="18" charset="0"/>
                              </a:rPr>
                              <m:t>𝑖</m:t>
                            </m:r>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𝑡</m:t>
                            </m:r>
                          </m:sub>
                        </m:sSub>
                        <m:r>
                          <a:rPr lang="en-CA" b="0" i="1" smtClean="0">
                            <a:latin typeface="Cambria Math" panose="02040503050406030204" pitchFamily="18" charset="0"/>
                            <a:ea typeface="Cambria Math" panose="02040503050406030204" pitchFamily="18" charset="0"/>
                          </a:rPr>
                          <m:t>]</m:t>
                        </m:r>
                      </m:e>
                    </m:func>
                  </m:oMath>
                </a14:m>
                <a:endParaRPr lang="en-US"/>
              </a:p>
              <a:p>
                <a:r>
                  <a:rPr lang="en-US" err="1"/>
                  <a:t>Softmax</a:t>
                </a:r>
                <a:r>
                  <a:rPr lang="en-US"/>
                  <a:t> Exploration Policy: </a:t>
                </a:r>
                <a14:m>
                  <m:oMath xmlns:m="http://schemas.openxmlformats.org/officeDocument/2006/math">
                    <m:sSub>
                      <m:sSubPr>
                        <m:ctrlPr>
                          <a:rPr lang="en-CA"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CA" b="0" i="1" smtClean="0">
                            <a:latin typeface="Cambria Math" panose="02040503050406030204" pitchFamily="18" charset="0"/>
                            <a:ea typeface="Cambria Math" panose="02040503050406030204" pitchFamily="18" charset="0"/>
                          </a:rPr>
                          <m:t>𝑖</m:t>
                        </m:r>
                      </m:sub>
                    </m:sSub>
                    <m:d>
                      <m:dPr>
                        <m:endChr m:val="|"/>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𝑢</m:t>
                        </m:r>
                        <m:r>
                          <a:rPr lang="en-CA" b="0" i="1" smtClean="0">
                            <a:latin typeface="Cambria Math" panose="02040503050406030204" pitchFamily="18" charset="0"/>
                            <a:ea typeface="Cambria Math" panose="02040503050406030204" pitchFamily="18" charset="0"/>
                          </a:rPr>
                          <m:t> </m:t>
                        </m:r>
                      </m:e>
                    </m:d>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𝑥</m:t>
                    </m:r>
                    <m:r>
                      <a:rPr lang="en-CA" b="0" i="1" smtClean="0">
                        <a:latin typeface="Cambria Math" panose="02040503050406030204" pitchFamily="18" charset="0"/>
                        <a:ea typeface="Cambria Math" panose="02040503050406030204" pitchFamily="18" charset="0"/>
                      </a:rPr>
                      <m:t>)= </m:t>
                    </m:r>
                    <m:f>
                      <m:fPr>
                        <m:ctrlPr>
                          <a:rPr lang="en-CA" b="0" i="1" smtClean="0">
                            <a:latin typeface="Cambria Math" panose="02040503050406030204" pitchFamily="18" charset="0"/>
                            <a:ea typeface="Cambria Math" panose="02040503050406030204" pitchFamily="18" charset="0"/>
                          </a:rPr>
                        </m:ctrlPr>
                      </m:fPr>
                      <m:num>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𝑒</m:t>
                            </m:r>
                          </m:e>
                          <m:sup>
                            <m:f>
                              <m:fPr>
                                <m:ctrlPr>
                                  <a:rPr lang="en-CA" b="0" i="1" smtClean="0">
                                    <a:latin typeface="Cambria Math" panose="02040503050406030204" pitchFamily="18" charset="0"/>
                                    <a:ea typeface="Cambria Math" panose="02040503050406030204" pitchFamily="18" charset="0"/>
                                  </a:rPr>
                                </m:ctrlPr>
                              </m:fPr>
                              <m:num>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𝑄</m:t>
                                    </m:r>
                                  </m:e>
                                  <m:sub>
                                    <m:r>
                                      <a:rPr lang="en-CA" b="0" i="1" smtClean="0">
                                        <a:latin typeface="Cambria Math" panose="02040503050406030204" pitchFamily="18" charset="0"/>
                                        <a:ea typeface="Cambria Math" panose="02040503050406030204" pitchFamily="18" charset="0"/>
                                      </a:rPr>
                                      <m:t>𝑖</m:t>
                                    </m:r>
                                  </m:sub>
                                </m:sSub>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𝑥</m:t>
                                    </m:r>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𝑢</m:t>
                                    </m:r>
                                  </m:e>
                                </m:d>
                              </m:num>
                              <m:den>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𝜏</m:t>
                                    </m:r>
                                  </m:e>
                                  <m:sub>
                                    <m:r>
                                      <a:rPr lang="en-CA" b="0" i="1" smtClean="0">
                                        <a:latin typeface="Cambria Math" panose="02040503050406030204" pitchFamily="18" charset="0"/>
                                        <a:ea typeface="Cambria Math" panose="02040503050406030204" pitchFamily="18" charset="0"/>
                                      </a:rPr>
                                      <m:t>𝑖</m:t>
                                    </m:r>
                                  </m:sub>
                                </m:sSub>
                              </m:den>
                            </m:f>
                          </m:sup>
                        </m:sSup>
                      </m:num>
                      <m:den>
                        <m:nary>
                          <m:naryPr>
                            <m:chr m:val="∑"/>
                            <m:supHide m:val="on"/>
                            <m:ctrlPr>
                              <a:rPr lang="en-CA" b="0" i="1" smtClean="0">
                                <a:latin typeface="Cambria Math" panose="02040503050406030204" pitchFamily="18" charset="0"/>
                                <a:ea typeface="Cambria Math" panose="02040503050406030204" pitchFamily="18" charset="0"/>
                              </a:rPr>
                            </m:ctrlPr>
                          </m:naryPr>
                          <m:sub>
                            <m:sSup>
                              <m:sSupPr>
                                <m:ctrlPr>
                                  <a:rPr lang="en-CA" b="0" i="1" smtClean="0">
                                    <a:latin typeface="Cambria Math" panose="02040503050406030204" pitchFamily="18" charset="0"/>
                                    <a:ea typeface="Cambria Math" panose="02040503050406030204" pitchFamily="18" charset="0"/>
                                  </a:rPr>
                                </m:ctrlPr>
                              </m:sSupPr>
                              <m:e>
                                <m:r>
                                  <m:rPr>
                                    <m:brk m:alnAt="7"/>
                                  </m:rPr>
                                  <a:rPr lang="en-CA" b="0" i="1" smtClean="0">
                                    <a:latin typeface="Cambria Math" panose="02040503050406030204" pitchFamily="18" charset="0"/>
                                    <a:ea typeface="Cambria Math" panose="02040503050406030204" pitchFamily="18" charset="0"/>
                                  </a:rPr>
                                  <m:t>𝑢</m:t>
                                </m:r>
                              </m:e>
                              <m:sup>
                                <m:r>
                                  <a:rPr lang="en-CA" b="0" i="1" smtClean="0">
                                    <a:latin typeface="Cambria Math" panose="02040503050406030204" pitchFamily="18" charset="0"/>
                                    <a:ea typeface="Cambria Math" panose="02040503050406030204" pitchFamily="18" charset="0"/>
                                  </a:rPr>
                                  <m:t>′</m:t>
                                </m:r>
                              </m:sup>
                            </m:sSup>
                          </m:sub>
                          <m:sup/>
                          <m:e>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𝑒</m:t>
                                </m:r>
                              </m:e>
                              <m:sup>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𝑄</m:t>
                                    </m:r>
                                  </m:e>
                                  <m:sub>
                                    <m:r>
                                      <a:rPr lang="en-CA" b="0" i="1" smtClean="0">
                                        <a:latin typeface="Cambria Math" panose="02040503050406030204" pitchFamily="18" charset="0"/>
                                        <a:ea typeface="Cambria Math" panose="02040503050406030204" pitchFamily="18" charset="0"/>
                                      </a:rPr>
                                      <m:t>𝑖</m:t>
                                    </m:r>
                                  </m:sub>
                                </m:sSub>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𝑥</m:t>
                                    </m:r>
                                    <m:r>
                                      <a:rPr lang="en-CA" b="0" i="1" smtClean="0">
                                        <a:latin typeface="Cambria Math" panose="02040503050406030204" pitchFamily="18" charset="0"/>
                                        <a:ea typeface="Cambria Math" panose="02040503050406030204" pitchFamily="18" charset="0"/>
                                      </a:rPr>
                                      <m:t>, </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𝑢</m:t>
                                        </m:r>
                                      </m:e>
                                      <m:sup>
                                        <m:r>
                                          <a:rPr lang="en-CA" b="0" i="1" smtClean="0">
                                            <a:latin typeface="Cambria Math" panose="02040503050406030204" pitchFamily="18" charset="0"/>
                                            <a:ea typeface="Cambria Math" panose="02040503050406030204" pitchFamily="18" charset="0"/>
                                          </a:rPr>
                                          <m:t>′</m:t>
                                        </m:r>
                                      </m:sup>
                                    </m:sSup>
                                  </m:e>
                                </m:d>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𝜏</m:t>
                                    </m:r>
                                  </m:e>
                                  <m:sub>
                                    <m:r>
                                      <a:rPr lang="en-CA" b="0" i="1" smtClean="0">
                                        <a:latin typeface="Cambria Math" panose="02040503050406030204" pitchFamily="18" charset="0"/>
                                        <a:ea typeface="Cambria Math" panose="02040503050406030204" pitchFamily="18" charset="0"/>
                                      </a:rPr>
                                      <m:t>𝑖</m:t>
                                    </m:r>
                                  </m:sub>
                                </m:sSub>
                              </m:sup>
                            </m:sSup>
                          </m:e>
                        </m:nary>
                      </m:den>
                    </m:f>
                  </m:oMath>
                </a14:m>
                <a:endParaRPr lang="en-US"/>
              </a:p>
              <a:p>
                <a:r>
                  <a:rPr lang="en-US"/>
                  <a:t>Tabular Q-learning Update:</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𝑄</m:t>
                        </m:r>
                      </m:e>
                      <m:sub>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𝑡</m:t>
                        </m:r>
                        <m:r>
                          <a:rPr lang="en-CA" b="0" i="1" smtClean="0">
                            <a:latin typeface="Cambria Math" panose="02040503050406030204" pitchFamily="18" charset="0"/>
                          </a:rPr>
                          <m:t>+1</m:t>
                        </m:r>
                      </m:sub>
                    </m:sSub>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𝑡</m:t>
                            </m:r>
                          </m:sub>
                        </m:sSub>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𝑢</m:t>
                            </m:r>
                          </m:e>
                          <m:sub>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𝑡</m:t>
                            </m:r>
                          </m:sub>
                        </m:sSub>
                      </m:e>
                    </m:d>
                    <m:r>
                      <a:rPr lang="en-CA" b="0" i="1" smtClean="0">
                        <a:latin typeface="Cambria Math" panose="02040503050406030204" pitchFamily="18" charset="0"/>
                      </a:rPr>
                      <m:t> = </m:t>
                    </m:r>
                    <m:sSub>
                      <m:sSubPr>
                        <m:ctrlPr>
                          <a:rPr lang="en-CA" i="1">
                            <a:latin typeface="Cambria Math" panose="02040503050406030204" pitchFamily="18" charset="0"/>
                          </a:rPr>
                        </m:ctrlPr>
                      </m:sSubPr>
                      <m:e>
                        <m:r>
                          <a:rPr lang="en-CA" i="1">
                            <a:latin typeface="Cambria Math" panose="02040503050406030204" pitchFamily="18" charset="0"/>
                          </a:rPr>
                          <m:t>𝑄</m:t>
                        </m:r>
                      </m:e>
                      <m:sub>
                        <m:r>
                          <a:rPr lang="en-CA" i="1">
                            <a:latin typeface="Cambria Math" panose="02040503050406030204" pitchFamily="18" charset="0"/>
                          </a:rPr>
                          <m:t>𝑖</m:t>
                        </m:r>
                        <m:r>
                          <a:rPr lang="en-CA" i="1">
                            <a:latin typeface="Cambria Math" panose="02040503050406030204" pitchFamily="18" charset="0"/>
                          </a:rPr>
                          <m:t>,</m:t>
                        </m:r>
                        <m:r>
                          <a:rPr lang="en-CA" i="1">
                            <a:latin typeface="Cambria Math" panose="02040503050406030204" pitchFamily="18" charset="0"/>
                          </a:rPr>
                          <m:t>𝑡</m:t>
                        </m:r>
                      </m:sub>
                    </m:sSub>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𝑥</m:t>
                            </m:r>
                          </m:e>
                          <m:sub>
                            <m:r>
                              <a:rPr lang="en-CA" i="1">
                                <a:latin typeface="Cambria Math" panose="02040503050406030204" pitchFamily="18" charset="0"/>
                              </a:rPr>
                              <m:t>𝑖</m:t>
                            </m:r>
                            <m:r>
                              <a:rPr lang="en-CA" i="1">
                                <a:latin typeface="Cambria Math" panose="02040503050406030204" pitchFamily="18" charset="0"/>
                              </a:rPr>
                              <m:t>,</m:t>
                            </m:r>
                            <m:r>
                              <a:rPr lang="en-CA" i="1">
                                <a:latin typeface="Cambria Math" panose="02040503050406030204" pitchFamily="18" charset="0"/>
                              </a:rPr>
                              <m:t>𝑡</m:t>
                            </m:r>
                          </m:sub>
                        </m:sSub>
                        <m:r>
                          <a:rPr lang="en-CA" i="1">
                            <a:latin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𝑢</m:t>
                            </m:r>
                          </m:e>
                          <m:sub>
                            <m:r>
                              <a:rPr lang="en-CA" i="1">
                                <a:latin typeface="Cambria Math" panose="02040503050406030204" pitchFamily="18" charset="0"/>
                              </a:rPr>
                              <m:t>𝑖</m:t>
                            </m:r>
                            <m:r>
                              <a:rPr lang="en-CA" i="1">
                                <a:latin typeface="Cambria Math" panose="02040503050406030204" pitchFamily="18" charset="0"/>
                              </a:rPr>
                              <m:t>,</m:t>
                            </m:r>
                            <m:r>
                              <a:rPr lang="en-CA" i="1">
                                <a:latin typeface="Cambria Math" panose="02040503050406030204" pitchFamily="18" charset="0"/>
                              </a:rPr>
                              <m:t>𝑡</m:t>
                            </m:r>
                          </m:sub>
                        </m:sSub>
                      </m:e>
                    </m:d>
                    <m:r>
                      <a:rPr lang="en-CA" b="0" i="1" smtClean="0">
                        <a:latin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𝛼</m:t>
                        </m:r>
                      </m:e>
                      <m:sub>
                        <m:r>
                          <a:rPr lang="en-CA" b="0" i="1" smtClean="0">
                            <a:latin typeface="Cambria Math" panose="02040503050406030204" pitchFamily="18" charset="0"/>
                            <a:ea typeface="Cambria Math" panose="02040503050406030204" pitchFamily="18" charset="0"/>
                          </a:rPr>
                          <m:t>𝑖</m:t>
                        </m:r>
                        <m:r>
                          <a:rPr lang="en-CA" b="0" i="1" smtClean="0">
                            <a:latin typeface="Cambria Math" panose="02040503050406030204" pitchFamily="18" charset="0"/>
                            <a:ea typeface="Cambria Math" panose="02040503050406030204" pitchFamily="18" charset="0"/>
                          </a:rPr>
                          <m:t>,</m:t>
                        </m:r>
                        <m:r>
                          <m:rPr>
                            <m:sty m:val="p"/>
                          </m:rPr>
                          <a:rPr lang="en-CA" b="0" i="1" smtClean="0">
                            <a:latin typeface="Cambria Math" panose="02040503050406030204" pitchFamily="18" charset="0"/>
                            <a:ea typeface="Cambria Math" panose="02040503050406030204" pitchFamily="18" charset="0"/>
                          </a:rPr>
                          <m:t>t</m:t>
                        </m:r>
                      </m:sub>
                    </m:sSub>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𝑟</m:t>
                        </m:r>
                      </m:e>
                      <m:sub>
                        <m:r>
                          <a:rPr lang="en-CA" b="0" i="1" smtClean="0">
                            <a:latin typeface="Cambria Math" panose="02040503050406030204" pitchFamily="18" charset="0"/>
                            <a:ea typeface="Cambria Math" panose="02040503050406030204" pitchFamily="18" charset="0"/>
                          </a:rPr>
                          <m:t>𝑖</m:t>
                        </m:r>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𝑡</m:t>
                        </m:r>
                      </m:sub>
                    </m:sSub>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𝛾</m:t>
                    </m:r>
                    <m:limLow>
                      <m:limLowPr>
                        <m:ctrlPr>
                          <a:rPr lang="en-CA" i="1">
                            <a:latin typeface="Cambria Math" panose="02040503050406030204" pitchFamily="18" charset="0"/>
                          </a:rPr>
                        </m:ctrlPr>
                      </m:limLowPr>
                      <m:e>
                        <m:r>
                          <a:rPr lang="en-CA" b="0" i="0" smtClean="0">
                            <a:latin typeface="Cambria Math" panose="02040503050406030204" pitchFamily="18" charset="0"/>
                          </a:rPr>
                          <m:t>(</m:t>
                        </m:r>
                        <m:r>
                          <m:rPr>
                            <m:sty m:val="p"/>
                          </m:rPr>
                          <a:rPr lang="en-CA">
                            <a:latin typeface="Cambria Math" panose="02040503050406030204" pitchFamily="18" charset="0"/>
                          </a:rPr>
                          <m:t>max</m:t>
                        </m:r>
                      </m:e>
                      <m:lim>
                        <m:sSub>
                          <m:sSubPr>
                            <m:ctrlPr>
                              <a:rPr lang="en-CA" i="1">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𝑢</m:t>
                            </m:r>
                          </m:e>
                          <m:sub>
                            <m:r>
                              <a:rPr lang="en-CA" i="1">
                                <a:latin typeface="Cambria Math" panose="02040503050406030204" pitchFamily="18" charset="0"/>
                                <a:ea typeface="Cambria Math" panose="02040503050406030204" pitchFamily="18" charset="0"/>
                              </a:rPr>
                              <m:t>𝑖</m:t>
                            </m:r>
                          </m:sub>
                        </m:sSub>
                        <m:r>
                          <a:rPr lang="en-CA" b="0" i="1" smtClean="0">
                            <a:latin typeface="Cambria Math" panose="02040503050406030204" pitchFamily="18" charset="0"/>
                            <a:ea typeface="Cambria Math" panose="02040503050406030204" pitchFamily="18" charset="0"/>
                          </a:rPr>
                          <m:t>′</m:t>
                        </m:r>
                      </m:lim>
                    </m:limLow>
                  </m:oMath>
                </a14:m>
                <a:r>
                  <a:rPr lang="en-CA"/>
                  <a:t> </a:t>
                </a:r>
                <a14:m>
                  <m:oMath xmlns:m="http://schemas.openxmlformats.org/officeDocument/2006/math">
                    <m:sSub>
                      <m:sSubPr>
                        <m:ctrlPr>
                          <a:rPr lang="en-CA" i="1">
                            <a:latin typeface="Cambria Math" panose="02040503050406030204" pitchFamily="18" charset="0"/>
                          </a:rPr>
                        </m:ctrlPr>
                      </m:sSubPr>
                      <m:e>
                        <m:r>
                          <a:rPr lang="en-CA" b="0" i="1" smtClean="0">
                            <a:latin typeface="Cambria Math" panose="02040503050406030204" pitchFamily="18" charset="0"/>
                          </a:rPr>
                          <m:t>(</m:t>
                        </m:r>
                        <m:r>
                          <a:rPr lang="en-CA" i="1">
                            <a:latin typeface="Cambria Math" panose="02040503050406030204" pitchFamily="18" charset="0"/>
                          </a:rPr>
                          <m:t>𝑄</m:t>
                        </m:r>
                      </m:e>
                      <m:sub>
                        <m:r>
                          <a:rPr lang="en-CA" i="1">
                            <a:latin typeface="Cambria Math" panose="02040503050406030204" pitchFamily="18" charset="0"/>
                          </a:rPr>
                          <m:t>𝑖</m:t>
                        </m:r>
                        <m:r>
                          <a:rPr lang="en-CA" i="1">
                            <a:latin typeface="Cambria Math" panose="02040503050406030204" pitchFamily="18" charset="0"/>
                          </a:rPr>
                          <m:t>,</m:t>
                        </m:r>
                        <m:r>
                          <a:rPr lang="en-CA" i="1">
                            <a:latin typeface="Cambria Math" panose="02040503050406030204" pitchFamily="18" charset="0"/>
                          </a:rPr>
                          <m:t>𝑡</m:t>
                        </m:r>
                      </m:sub>
                    </m:sSub>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𝑥</m:t>
                            </m:r>
                          </m:e>
                          <m:sub>
                            <m:r>
                              <a:rPr lang="en-CA" i="1">
                                <a:latin typeface="Cambria Math" panose="02040503050406030204" pitchFamily="18" charset="0"/>
                              </a:rPr>
                              <m:t>𝑖</m:t>
                            </m:r>
                            <m:r>
                              <a:rPr lang="en-CA" i="1">
                                <a:latin typeface="Cambria Math" panose="02040503050406030204" pitchFamily="18" charset="0"/>
                              </a:rPr>
                              <m:t>,</m:t>
                            </m:r>
                            <m:r>
                              <a:rPr lang="en-CA" i="1">
                                <a:latin typeface="Cambria Math" panose="02040503050406030204" pitchFamily="18" charset="0"/>
                              </a:rPr>
                              <m:t>𝑡</m:t>
                            </m:r>
                            <m:r>
                              <a:rPr lang="en-CA" b="0" i="1" smtClean="0">
                                <a:latin typeface="Cambria Math" panose="02040503050406030204" pitchFamily="18" charset="0"/>
                              </a:rPr>
                              <m:t>+1</m:t>
                            </m:r>
                          </m:sub>
                        </m:sSub>
                        <m:r>
                          <a:rPr lang="en-CA" i="1">
                            <a:latin typeface="Cambria Math" panose="02040503050406030204" pitchFamily="18" charset="0"/>
                          </a:rPr>
                          <m:t>, </m:t>
                        </m:r>
                        <m:sSub>
                          <m:sSubPr>
                            <m:ctrlPr>
                              <a:rPr lang="en-CA" b="0" i="1" smtClean="0">
                                <a:latin typeface="Cambria Math" panose="02040503050406030204" pitchFamily="18" charset="0"/>
                              </a:rPr>
                            </m:ctrlPr>
                          </m:sSubPr>
                          <m:e>
                            <m:r>
                              <a:rPr lang="en-CA" i="1">
                                <a:latin typeface="Cambria Math" panose="02040503050406030204" pitchFamily="18" charset="0"/>
                              </a:rPr>
                              <m:t>𝑢</m:t>
                            </m:r>
                          </m:e>
                          <m:sub>
                            <m:r>
                              <m:rPr>
                                <m:sty m:val="p"/>
                              </m:rPr>
                              <a:rPr lang="en-CA" b="0" i="1" smtClean="0">
                                <a:latin typeface="Cambria Math" panose="02040503050406030204" pitchFamily="18" charset="0"/>
                              </a:rPr>
                              <m:t>i</m:t>
                            </m:r>
                          </m:sub>
                        </m:sSub>
                        <m:r>
                          <a:rPr lang="en-CA" b="0" i="1" smtClean="0">
                            <a:latin typeface="Cambria Math" panose="02040503050406030204" pitchFamily="18" charset="0"/>
                          </a:rPr>
                          <m:t>′</m:t>
                        </m:r>
                      </m:e>
                    </m:d>
                  </m:oMath>
                </a14:m>
                <a:r>
                  <a:rPr lang="en-US"/>
                  <a:t> -</a:t>
                </a:r>
                <a:r>
                  <a:rPr lang="en-CA"/>
                  <a:t> </a:t>
                </a:r>
                <a14:m>
                  <m:oMath xmlns:m="http://schemas.openxmlformats.org/officeDocument/2006/math">
                    <m:sSub>
                      <m:sSubPr>
                        <m:ctrlPr>
                          <a:rPr lang="en-CA" i="1">
                            <a:latin typeface="Cambria Math" panose="02040503050406030204" pitchFamily="18" charset="0"/>
                          </a:rPr>
                        </m:ctrlPr>
                      </m:sSubPr>
                      <m:e>
                        <m:r>
                          <a:rPr lang="en-CA" i="1">
                            <a:latin typeface="Cambria Math" panose="02040503050406030204" pitchFamily="18" charset="0"/>
                          </a:rPr>
                          <m:t>𝑄</m:t>
                        </m:r>
                      </m:e>
                      <m:sub>
                        <m:r>
                          <a:rPr lang="en-CA" i="1">
                            <a:latin typeface="Cambria Math" panose="02040503050406030204" pitchFamily="18" charset="0"/>
                          </a:rPr>
                          <m:t>𝑖</m:t>
                        </m:r>
                        <m:r>
                          <a:rPr lang="en-CA" i="1">
                            <a:latin typeface="Cambria Math" panose="02040503050406030204" pitchFamily="18" charset="0"/>
                          </a:rPr>
                          <m:t>,</m:t>
                        </m:r>
                        <m:r>
                          <a:rPr lang="en-CA" i="1">
                            <a:latin typeface="Cambria Math" panose="02040503050406030204" pitchFamily="18" charset="0"/>
                          </a:rPr>
                          <m:t>𝑡</m:t>
                        </m:r>
                      </m:sub>
                    </m:sSub>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𝑥</m:t>
                            </m:r>
                          </m:e>
                          <m:sub>
                            <m:r>
                              <a:rPr lang="en-CA" i="1">
                                <a:latin typeface="Cambria Math" panose="02040503050406030204" pitchFamily="18" charset="0"/>
                              </a:rPr>
                              <m:t>𝑖</m:t>
                            </m:r>
                            <m:r>
                              <a:rPr lang="en-CA" i="1">
                                <a:latin typeface="Cambria Math" panose="02040503050406030204" pitchFamily="18" charset="0"/>
                              </a:rPr>
                              <m:t>,</m:t>
                            </m:r>
                            <m:r>
                              <a:rPr lang="en-CA" i="1">
                                <a:latin typeface="Cambria Math" panose="02040503050406030204" pitchFamily="18" charset="0"/>
                              </a:rPr>
                              <m:t>𝑡</m:t>
                            </m:r>
                          </m:sub>
                        </m:sSub>
                        <m:r>
                          <a:rPr lang="en-CA" i="1">
                            <a:latin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𝑢</m:t>
                            </m:r>
                          </m:e>
                          <m:sub>
                            <m:r>
                              <a:rPr lang="en-CA" i="1">
                                <a:latin typeface="Cambria Math" panose="02040503050406030204" pitchFamily="18" charset="0"/>
                              </a:rPr>
                              <m:t>𝑖</m:t>
                            </m:r>
                            <m:r>
                              <a:rPr lang="en-CA" i="1">
                                <a:latin typeface="Cambria Math" panose="02040503050406030204" pitchFamily="18" charset="0"/>
                              </a:rPr>
                              <m:t>,</m:t>
                            </m:r>
                            <m:r>
                              <a:rPr lang="en-CA" i="1">
                                <a:latin typeface="Cambria Math" panose="02040503050406030204" pitchFamily="18" charset="0"/>
                              </a:rPr>
                              <m:t>𝑡</m:t>
                            </m:r>
                          </m:sub>
                        </m:sSub>
                      </m:e>
                    </m:d>
                    <m:r>
                      <a:rPr lang="en-CA" b="0" i="1" smtClean="0">
                        <a:latin typeface="Cambria Math" panose="02040503050406030204" pitchFamily="18" charset="0"/>
                      </a:rPr>
                      <m:t>)))</m:t>
                    </m:r>
                  </m:oMath>
                </a14:m>
                <a:endParaRPr lang="en-US"/>
              </a:p>
              <a:p>
                <a:r>
                  <a:rPr lang="en-US"/>
                  <a:t>Approximations/Assumptions:</a:t>
                </a:r>
              </a:p>
              <a:p>
                <a:r>
                  <a:rPr lang="en-US"/>
                  <a:t>	- </a:t>
                </a:r>
                <a:r>
                  <a:rPr lang="en-CA"/>
                  <a:t>Discretized state space</a:t>
                </a:r>
              </a:p>
              <a:p>
                <a:r>
                  <a:rPr lang="en-CA"/>
                  <a:t>	- Finite bid action grid</a:t>
                </a:r>
              </a:p>
              <a:p>
                <a:r>
                  <a:rPr lang="en-CA"/>
                  <a:t>	-</a:t>
                </a:r>
                <a:r>
                  <a:rPr lang="en-US"/>
                  <a:t>Multi-agent interaction through market clearing</a:t>
                </a:r>
              </a:p>
              <a:p>
                <a:r>
                  <a:rPr lang="en-US"/>
                  <a:t>	-</a:t>
                </a:r>
                <a:r>
                  <a:rPr lang="en-CA"/>
                  <a:t>Tabular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𝑄</m:t>
                        </m:r>
                      </m:e>
                      <m:sub>
                        <m:r>
                          <a:rPr lang="ar-AE" i="1">
                            <a:latin typeface="Cambria Math" panose="02040503050406030204" pitchFamily="18" charset="0"/>
                          </a:rPr>
                          <m:t>𝑖</m:t>
                        </m:r>
                      </m:sub>
                    </m:sSub>
                  </m:oMath>
                </a14:m>
                <a:r>
                  <a:rPr lang="en-CA"/>
                  <a:t> for each agent</a:t>
                </a:r>
                <a:endParaRPr lang="en-US"/>
              </a:p>
              <a:p>
                <a:pPr marL="285750" indent="-285750">
                  <a:buFont typeface="Arial" panose="020B0604020202020204" pitchFamily="34" charset="0"/>
                  <a:buChar char="•"/>
                </a:pPr>
                <a:endParaRPr lang="en-US"/>
              </a:p>
            </p:txBody>
          </p:sp>
        </mc:Choice>
        <mc:Fallback>
          <p:sp>
            <p:nvSpPr>
              <p:cNvPr id="3" name="Content Placeholder 2">
                <a:extLst>
                  <a:ext uri="{FF2B5EF4-FFF2-40B4-BE49-F238E27FC236}">
                    <a16:creationId xmlns:a16="http://schemas.microsoft.com/office/drawing/2014/main" id="{AA2C338B-21A5-00E3-918F-F77EE856E7E7}"/>
                  </a:ext>
                </a:extLst>
              </p:cNvPr>
              <p:cNvSpPr>
                <a:spLocks noGrp="1" noRot="1" noChangeAspect="1" noMove="1" noResize="1" noEditPoints="1" noAdjustHandles="1" noChangeArrowheads="1" noChangeShapeType="1" noTextEdit="1"/>
              </p:cNvSpPr>
              <p:nvPr>
                <p:ph idx="1"/>
              </p:nvPr>
            </p:nvSpPr>
            <p:spPr>
              <a:blipFill>
                <a:blip r:embed="rId4"/>
                <a:stretch>
                  <a:fillRect l="-111" t="-281" b="-18513"/>
                </a:stretch>
              </a:blipFill>
            </p:spPr>
            <p:txBody>
              <a:bodyPr/>
              <a:lstStyle/>
              <a:p>
                <a:r>
                  <a:rPr lang="en-US">
                    <a:noFill/>
                  </a:rPr>
                  <a:t> </a:t>
                </a:r>
              </a:p>
            </p:txBody>
          </p:sp>
        </mc:Fallback>
      </mc:AlternateContent>
    </p:spTree>
    <p:extLst>
      <p:ext uri="{BB962C8B-B14F-4D97-AF65-F5344CB8AC3E}">
        <p14:creationId xmlns:p14="http://schemas.microsoft.com/office/powerpoint/2010/main" val="3973284064"/>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F2A1-AD19-C0CF-8E82-48861035C10B}"/>
              </a:ext>
            </a:extLst>
          </p:cNvPr>
          <p:cNvSpPr>
            <a:spLocks noGrp="1"/>
          </p:cNvSpPr>
          <p:nvPr>
            <p:ph type="title"/>
          </p:nvPr>
        </p:nvSpPr>
        <p:spPr/>
        <p:txBody>
          <a:bodyPr/>
          <a:lstStyle/>
          <a:p>
            <a:r>
              <a:rPr lang="en-US" sz="4800"/>
              <a:t>Simulation Environment</a:t>
            </a:r>
          </a:p>
        </p:txBody>
      </p:sp>
      <p:sp>
        <p:nvSpPr>
          <p:cNvPr id="3" name="Content Placeholder 2">
            <a:extLst>
              <a:ext uri="{FF2B5EF4-FFF2-40B4-BE49-F238E27FC236}">
                <a16:creationId xmlns:a16="http://schemas.microsoft.com/office/drawing/2014/main" id="{22613A88-A911-4D83-BB52-E15B70D199A1}"/>
              </a:ext>
            </a:extLst>
          </p:cNvPr>
          <p:cNvSpPr>
            <a:spLocks noGrp="1"/>
          </p:cNvSpPr>
          <p:nvPr>
            <p:ph idx="1"/>
          </p:nvPr>
        </p:nvSpPr>
        <p:spPr/>
        <p:txBody>
          <a:bodyPr vert="horz" lIns="91440" tIns="45720" rIns="91440" bIns="45720" rtlCol="0" anchor="t">
            <a:noAutofit/>
          </a:bodyPr>
          <a:lstStyle/>
          <a:p>
            <a:pPr marL="285750" indent="-285750">
              <a:buChar char="•"/>
            </a:pPr>
            <a:r>
              <a:rPr lang="en-US" sz="1800"/>
              <a:t>Python based</a:t>
            </a:r>
          </a:p>
          <a:p>
            <a:pPr marL="285750" indent="-285750">
              <a:buChar char="•"/>
            </a:pPr>
            <a:r>
              <a:rPr lang="en-US" sz="1800"/>
              <a:t>Built on historical data</a:t>
            </a:r>
          </a:p>
          <a:p>
            <a:pPr marL="514350" lvl="1" indent="-285750">
              <a:buChar char="•"/>
            </a:pPr>
            <a:r>
              <a:rPr lang="en-US" sz="1800"/>
              <a:t>LMP (market clearing price)</a:t>
            </a:r>
          </a:p>
          <a:p>
            <a:pPr marL="514350" lvl="1" indent="-285750">
              <a:buChar char="•"/>
            </a:pPr>
            <a:r>
              <a:rPr lang="en-US" sz="1800"/>
              <a:t>Load (demand)</a:t>
            </a:r>
          </a:p>
          <a:p>
            <a:pPr marL="285750" indent="-285750">
              <a:buChar char="•"/>
            </a:pPr>
            <a:r>
              <a:rPr lang="en-US" sz="1800"/>
              <a:t>Built on forecasted data</a:t>
            </a:r>
          </a:p>
          <a:p>
            <a:pPr marL="514350" lvl="1" indent="-285750">
              <a:buChar char="•"/>
            </a:pPr>
            <a:r>
              <a:rPr lang="en-US" sz="1800"/>
              <a:t>Load (demand)</a:t>
            </a:r>
          </a:p>
          <a:p>
            <a:pPr marL="514350" lvl="1" indent="-285750">
              <a:buChar char="•"/>
            </a:pPr>
            <a:r>
              <a:rPr lang="en-US" sz="1800"/>
              <a:t>Forecasted load drives forecasted LMP</a:t>
            </a:r>
          </a:p>
          <a:p>
            <a:pPr marL="285750" indent="-285750">
              <a:buChar char="•"/>
            </a:pPr>
            <a:endParaRPr lang="en-US"/>
          </a:p>
        </p:txBody>
      </p:sp>
    </p:spTree>
    <p:extLst>
      <p:ext uri="{BB962C8B-B14F-4D97-AF65-F5344CB8AC3E}">
        <p14:creationId xmlns:p14="http://schemas.microsoft.com/office/powerpoint/2010/main" val="143756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D21D-FEEF-CDF1-14A2-C84434957805}"/>
              </a:ext>
            </a:extLst>
          </p:cNvPr>
          <p:cNvSpPr>
            <a:spLocks noGrp="1"/>
          </p:cNvSpPr>
          <p:nvPr>
            <p:ph type="title"/>
          </p:nvPr>
        </p:nvSpPr>
        <p:spPr/>
        <p:txBody>
          <a:bodyPr/>
          <a:lstStyle/>
          <a:p>
            <a:r>
              <a:rPr lang="en-CA"/>
              <a:t>Simulation Environment</a:t>
            </a:r>
          </a:p>
        </p:txBody>
      </p:sp>
      <p:pic>
        <p:nvPicPr>
          <p:cNvPr id="5" name="Content Placeholder 4">
            <a:extLst>
              <a:ext uri="{FF2B5EF4-FFF2-40B4-BE49-F238E27FC236}">
                <a16:creationId xmlns:a16="http://schemas.microsoft.com/office/drawing/2014/main" id="{E22981FB-9C91-ED4D-AC96-4B8D91C34CD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62441"/>
            <a:ext cx="12192000" cy="8128000"/>
          </a:xfrm>
          <a:prstGeom prst="rect">
            <a:avLst/>
          </a:prstGeom>
        </p:spPr>
      </p:pic>
    </p:spTree>
    <p:extLst>
      <p:ext uri="{BB962C8B-B14F-4D97-AF65-F5344CB8AC3E}">
        <p14:creationId xmlns:p14="http://schemas.microsoft.com/office/powerpoint/2010/main" val="257693298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BFB6-6751-3BE7-7779-25A6F8EB0DF3}"/>
              </a:ext>
            </a:extLst>
          </p:cNvPr>
          <p:cNvSpPr>
            <a:spLocks noGrp="1"/>
          </p:cNvSpPr>
          <p:nvPr>
            <p:ph type="title"/>
          </p:nvPr>
        </p:nvSpPr>
        <p:spPr/>
        <p:txBody>
          <a:bodyPr/>
          <a:lstStyle/>
          <a:p>
            <a:r>
              <a:rPr lang="en-US" sz="4800"/>
              <a:t>Model Limitations</a:t>
            </a:r>
          </a:p>
        </p:txBody>
      </p:sp>
      <p:graphicFrame>
        <p:nvGraphicFramePr>
          <p:cNvPr id="4" name="Content Placeholder 3">
            <a:extLst>
              <a:ext uri="{FF2B5EF4-FFF2-40B4-BE49-F238E27FC236}">
                <a16:creationId xmlns:a16="http://schemas.microsoft.com/office/drawing/2014/main" id="{FEF63DD4-6C8B-F59A-0F43-A3B182814586}"/>
              </a:ext>
            </a:extLst>
          </p:cNvPr>
          <p:cNvGraphicFramePr>
            <a:graphicFrameLocks noGrp="1"/>
          </p:cNvGraphicFramePr>
          <p:nvPr>
            <p:ph idx="1"/>
            <p:extLst>
              <p:ext uri="{D42A27DB-BD31-4B8C-83A1-F6EECF244321}">
                <p14:modId xmlns:p14="http://schemas.microsoft.com/office/powerpoint/2010/main" val="555912969"/>
              </p:ext>
            </p:extLst>
          </p:nvPr>
        </p:nvGraphicFramePr>
        <p:xfrm>
          <a:off x="612775" y="1828800"/>
          <a:ext cx="10963275" cy="3947160"/>
        </p:xfrm>
        <a:graphic>
          <a:graphicData uri="http://schemas.openxmlformats.org/drawingml/2006/table">
            <a:tbl>
              <a:tblPr firstRow="1" bandRow="1">
                <a:tableStyleId>{5C22544A-7EE6-4342-B048-85BDC9FD1C3A}</a:tableStyleId>
              </a:tblPr>
              <a:tblGrid>
                <a:gridCol w="3654425">
                  <a:extLst>
                    <a:ext uri="{9D8B030D-6E8A-4147-A177-3AD203B41FA5}">
                      <a16:colId xmlns:a16="http://schemas.microsoft.com/office/drawing/2014/main" val="1686936879"/>
                    </a:ext>
                  </a:extLst>
                </a:gridCol>
                <a:gridCol w="3654425">
                  <a:extLst>
                    <a:ext uri="{9D8B030D-6E8A-4147-A177-3AD203B41FA5}">
                      <a16:colId xmlns:a16="http://schemas.microsoft.com/office/drawing/2014/main" val="1340229589"/>
                    </a:ext>
                  </a:extLst>
                </a:gridCol>
                <a:gridCol w="3654425">
                  <a:extLst>
                    <a:ext uri="{9D8B030D-6E8A-4147-A177-3AD203B41FA5}">
                      <a16:colId xmlns:a16="http://schemas.microsoft.com/office/drawing/2014/main" val="3027273178"/>
                    </a:ext>
                  </a:extLst>
                </a:gridCol>
              </a:tblGrid>
              <a:tr h="370840">
                <a:tc>
                  <a:txBody>
                    <a:bodyPr/>
                    <a:lstStyle/>
                    <a:p>
                      <a:r>
                        <a:rPr lang="en-US"/>
                        <a:t>What We Assumed</a:t>
                      </a:r>
                      <a:endParaRPr lang="en-CA"/>
                    </a:p>
                  </a:txBody>
                  <a:tcPr/>
                </a:tc>
                <a:tc>
                  <a:txBody>
                    <a:bodyPr/>
                    <a:lstStyle/>
                    <a:p>
                      <a:r>
                        <a:rPr lang="en-US"/>
                        <a:t>Why We Assumed This</a:t>
                      </a:r>
                      <a:endParaRPr lang="en-CA"/>
                    </a:p>
                  </a:txBody>
                  <a:tcPr/>
                </a:tc>
                <a:tc>
                  <a:txBody>
                    <a:bodyPr/>
                    <a:lstStyle/>
                    <a:p>
                      <a:r>
                        <a:rPr lang="en-US"/>
                        <a:t>What This Breaks</a:t>
                      </a:r>
                      <a:endParaRPr lang="en-CA"/>
                    </a:p>
                  </a:txBody>
                  <a:tcPr/>
                </a:tc>
                <a:extLst>
                  <a:ext uri="{0D108BD9-81ED-4DB2-BD59-A6C34878D82A}">
                    <a16:rowId xmlns:a16="http://schemas.microsoft.com/office/drawing/2014/main" val="38103519"/>
                  </a:ext>
                </a:extLst>
              </a:tr>
              <a:tr h="370840">
                <a:tc>
                  <a:txBody>
                    <a:bodyPr/>
                    <a:lstStyle/>
                    <a:p>
                      <a:r>
                        <a:rPr lang="en-US"/>
                        <a:t>Discretized state/action space</a:t>
                      </a:r>
                      <a:endParaRPr lang="en-CA"/>
                    </a:p>
                  </a:txBody>
                  <a:tcPr/>
                </a:tc>
                <a:tc>
                  <a:txBody>
                    <a:bodyPr/>
                    <a:lstStyle/>
                    <a:p>
                      <a:r>
                        <a:rPr lang="en-US"/>
                        <a:t>Allows for tabular Q-Learning</a:t>
                      </a:r>
                      <a:endParaRPr lang="en-CA"/>
                    </a:p>
                  </a:txBody>
                  <a:tcPr/>
                </a:tc>
                <a:tc>
                  <a:txBody>
                    <a:bodyPr/>
                    <a:lstStyle/>
                    <a:p>
                      <a:r>
                        <a:rPr lang="en-US"/>
                        <a:t>Reduced bidding options</a:t>
                      </a:r>
                      <a:endParaRPr lang="en-CA"/>
                    </a:p>
                  </a:txBody>
                  <a:tcPr/>
                </a:tc>
                <a:extLst>
                  <a:ext uri="{0D108BD9-81ED-4DB2-BD59-A6C34878D82A}">
                    <a16:rowId xmlns:a16="http://schemas.microsoft.com/office/drawing/2014/main" val="1061752340"/>
                  </a:ext>
                </a:extLst>
              </a:tr>
              <a:tr h="370840">
                <a:tc>
                  <a:txBody>
                    <a:bodyPr/>
                    <a:lstStyle/>
                    <a:p>
                      <a:r>
                        <a:rPr lang="en-US"/>
                        <a:t>Feasibility restrictions on actions</a:t>
                      </a:r>
                      <a:endParaRPr lang="en-CA"/>
                    </a:p>
                  </a:txBody>
                  <a:tcPr/>
                </a:tc>
                <a:tc>
                  <a:txBody>
                    <a:bodyPr/>
                    <a:lstStyle/>
                    <a:p>
                      <a:r>
                        <a:rPr lang="en-US"/>
                        <a:t>Enforces agent’s make “safe” bids</a:t>
                      </a:r>
                      <a:endParaRPr lang="en-CA"/>
                    </a:p>
                  </a:txBody>
                  <a:tcPr/>
                </a:tc>
                <a:tc>
                  <a:txBody>
                    <a:bodyPr/>
                    <a:lstStyle/>
                    <a:p>
                      <a:r>
                        <a:rPr lang="en-US"/>
                        <a:t>Biases learning</a:t>
                      </a:r>
                    </a:p>
                  </a:txBody>
                  <a:tcPr/>
                </a:tc>
                <a:extLst>
                  <a:ext uri="{0D108BD9-81ED-4DB2-BD59-A6C34878D82A}">
                    <a16:rowId xmlns:a16="http://schemas.microsoft.com/office/drawing/2014/main" val="177325577"/>
                  </a:ext>
                </a:extLst>
              </a:tr>
              <a:tr h="370840">
                <a:tc>
                  <a:txBody>
                    <a:bodyPr/>
                    <a:lstStyle/>
                    <a:p>
                      <a:r>
                        <a:rPr lang="en-US"/>
                        <a:t>Fuel-based opponent model</a:t>
                      </a:r>
                      <a:endParaRPr lang="en-CA"/>
                    </a:p>
                  </a:txBody>
                  <a:tcPr/>
                </a:tc>
                <a:tc>
                  <a:txBody>
                    <a:bodyPr/>
                    <a:lstStyle/>
                    <a:p>
                      <a:r>
                        <a:rPr lang="en-US"/>
                        <a:t>Scalable/interchangeable competitor simulation</a:t>
                      </a:r>
                      <a:endParaRPr lang="en-CA"/>
                    </a:p>
                  </a:txBody>
                  <a:tcPr/>
                </a:tc>
                <a:tc>
                  <a:txBody>
                    <a:bodyPr/>
                    <a:lstStyle/>
                    <a:p>
                      <a:r>
                        <a:rPr lang="en-US"/>
                        <a:t>Limited strategic realism</a:t>
                      </a:r>
                    </a:p>
                  </a:txBody>
                  <a:tcPr/>
                </a:tc>
                <a:extLst>
                  <a:ext uri="{0D108BD9-81ED-4DB2-BD59-A6C34878D82A}">
                    <a16:rowId xmlns:a16="http://schemas.microsoft.com/office/drawing/2014/main" val="206237838"/>
                  </a:ext>
                </a:extLst>
              </a:tr>
              <a:tr h="370840">
                <a:tc>
                  <a:txBody>
                    <a:bodyPr/>
                    <a:lstStyle/>
                    <a:p>
                      <a:r>
                        <a:rPr lang="en-US"/>
                        <a:t>Uniform-price hourly clearing</a:t>
                      </a:r>
                      <a:endParaRPr lang="en-CA"/>
                    </a:p>
                  </a:txBody>
                  <a:tcPr/>
                </a:tc>
                <a:tc>
                  <a:txBody>
                    <a:bodyPr/>
                    <a:lstStyle/>
                    <a:p>
                      <a:r>
                        <a:rPr lang="en-US"/>
                        <a:t>Simpler market simulation</a:t>
                      </a:r>
                      <a:endParaRPr lang="en-CA"/>
                    </a:p>
                  </a:txBody>
                  <a:tcPr/>
                </a:tc>
                <a:tc>
                  <a:txBody>
                    <a:bodyPr/>
                    <a:lstStyle/>
                    <a:p>
                      <a:r>
                        <a:rPr lang="en-US"/>
                        <a:t>Reduces some of the intricacies of market</a:t>
                      </a:r>
                    </a:p>
                  </a:txBody>
                  <a:tcPr/>
                </a:tc>
                <a:extLst>
                  <a:ext uri="{0D108BD9-81ED-4DB2-BD59-A6C34878D82A}">
                    <a16:rowId xmlns:a16="http://schemas.microsoft.com/office/drawing/2014/main" val="3661574290"/>
                  </a:ext>
                </a:extLst>
              </a:tr>
              <a:tr h="370840">
                <a:tc>
                  <a:txBody>
                    <a:bodyPr/>
                    <a:lstStyle/>
                    <a:p>
                      <a:r>
                        <a:rPr lang="en-US"/>
                        <a:t>Opponent bids sampled from Gaussian distribution (within fuel band)</a:t>
                      </a:r>
                      <a:endParaRPr lang="en-CA"/>
                    </a:p>
                  </a:txBody>
                  <a:tcPr/>
                </a:tc>
                <a:tc>
                  <a:txBody>
                    <a:bodyPr/>
                    <a:lstStyle/>
                    <a:p>
                      <a:r>
                        <a:rPr lang="en-US"/>
                        <a:t>Needed stochastic way to generate heterogeneous bids</a:t>
                      </a:r>
                      <a:endParaRPr lang="en-CA"/>
                    </a:p>
                  </a:txBody>
                  <a:tcPr/>
                </a:tc>
                <a:tc>
                  <a:txBody>
                    <a:bodyPr/>
                    <a:lstStyle/>
                    <a:p>
                      <a:r>
                        <a:rPr lang="en-US"/>
                        <a:t>Shape of opponent bids is assumed, not inferred</a:t>
                      </a:r>
                    </a:p>
                  </a:txBody>
                  <a:tcPr/>
                </a:tc>
                <a:extLst>
                  <a:ext uri="{0D108BD9-81ED-4DB2-BD59-A6C34878D82A}">
                    <a16:rowId xmlns:a16="http://schemas.microsoft.com/office/drawing/2014/main" val="2974699357"/>
                  </a:ext>
                </a:extLst>
              </a:tr>
              <a:tr h="370840">
                <a:tc>
                  <a:txBody>
                    <a:bodyPr/>
                    <a:lstStyle/>
                    <a:p>
                      <a:r>
                        <a:rPr lang="en-US"/>
                        <a:t>Marginal cost modeled via Henry Hub gas price distribution</a:t>
                      </a:r>
                      <a:endParaRPr lang="en-CA"/>
                    </a:p>
                  </a:txBody>
                  <a:tcPr/>
                </a:tc>
                <a:tc>
                  <a:txBody>
                    <a:bodyPr/>
                    <a:lstStyle/>
                    <a:p>
                      <a:r>
                        <a:rPr lang="en-US"/>
                        <a:t>Data grounded proxy for natural gas marginal cost</a:t>
                      </a:r>
                      <a:endParaRPr lang="en-CA"/>
                    </a:p>
                  </a:txBody>
                  <a:tcPr/>
                </a:tc>
                <a:tc>
                  <a:txBody>
                    <a:bodyPr/>
                    <a:lstStyle/>
                    <a:p>
                      <a:r>
                        <a:rPr lang="en-US"/>
                        <a:t>Captures fuel cost variation, but ignores plant-specific costs</a:t>
                      </a:r>
                    </a:p>
                  </a:txBody>
                  <a:tcPr/>
                </a:tc>
                <a:extLst>
                  <a:ext uri="{0D108BD9-81ED-4DB2-BD59-A6C34878D82A}">
                    <a16:rowId xmlns:a16="http://schemas.microsoft.com/office/drawing/2014/main" val="3035146114"/>
                  </a:ext>
                </a:extLst>
              </a:tr>
            </a:tbl>
          </a:graphicData>
        </a:graphic>
      </p:graphicFrame>
    </p:spTree>
    <p:extLst>
      <p:ext uri="{BB962C8B-B14F-4D97-AF65-F5344CB8AC3E}">
        <p14:creationId xmlns:p14="http://schemas.microsoft.com/office/powerpoint/2010/main" val="277914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C718-D299-DABE-7F3E-A3455D36E164}"/>
              </a:ext>
            </a:extLst>
          </p:cNvPr>
          <p:cNvSpPr>
            <a:spLocks noGrp="1"/>
          </p:cNvSpPr>
          <p:nvPr>
            <p:ph type="ctrTitle"/>
          </p:nvPr>
        </p:nvSpPr>
        <p:spPr/>
        <p:txBody>
          <a:bodyPr/>
          <a:lstStyle/>
          <a:p>
            <a:r>
              <a:rPr lang="en-US"/>
              <a:t>Results</a:t>
            </a:r>
          </a:p>
        </p:txBody>
      </p:sp>
      <p:cxnSp>
        <p:nvCxnSpPr>
          <p:cNvPr id="3" name="Straight Connector 2">
            <a:extLst>
              <a:ext uri="{FF2B5EF4-FFF2-40B4-BE49-F238E27FC236}">
                <a16:creationId xmlns:a16="http://schemas.microsoft.com/office/drawing/2014/main" id="{9C546701-9816-D3CF-3520-1FF94DE595F7}"/>
              </a:ext>
            </a:extLst>
          </p:cNvPr>
          <p:cNvCxnSpPr/>
          <p:nvPr/>
        </p:nvCxnSpPr>
        <p:spPr>
          <a:xfrm>
            <a:off x="679687" y="613528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99C9C77-3DEB-A099-517E-3CE22687F381}"/>
              </a:ext>
            </a:extLst>
          </p:cNvPr>
          <p:cNvCxnSpPr/>
          <p:nvPr/>
        </p:nvCxnSpPr>
        <p:spPr>
          <a:xfrm flipV="1">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01472E-631B-265A-0BA5-ADD4F224623A}"/>
              </a:ext>
            </a:extLst>
          </p:cNvPr>
          <p:cNvCxnSpPr>
            <a:cxnSpLocks/>
          </p:cNvCxnSpPr>
          <p:nvPr/>
        </p:nvCxnSpPr>
        <p:spPr>
          <a:xfrm>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ADE3573-5CD7-CFE6-D6E7-BC7874B824B8}"/>
              </a:ext>
            </a:extLst>
          </p:cNvPr>
          <p:cNvCxnSpPr>
            <a:cxnSpLocks/>
          </p:cNvCxnSpPr>
          <p:nvPr/>
        </p:nvCxnSpPr>
        <p:spPr>
          <a:xfrm>
            <a:off x="11261301" y="5789570"/>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4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F1F83-93BB-4EC1-A0D9-B7CD6128D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F66D4-E5BD-E224-B294-20D2A9C613F1}"/>
              </a:ext>
            </a:extLst>
          </p:cNvPr>
          <p:cNvSpPr>
            <a:spLocks noGrp="1"/>
          </p:cNvSpPr>
          <p:nvPr>
            <p:ph type="title"/>
          </p:nvPr>
        </p:nvSpPr>
        <p:spPr>
          <a:xfrm>
            <a:off x="612647" y="685800"/>
            <a:ext cx="4624084" cy="4061460"/>
          </a:xfrm>
        </p:spPr>
        <p:txBody>
          <a:bodyPr anchor="t">
            <a:noAutofit/>
          </a:bodyPr>
          <a:lstStyle/>
          <a:p>
            <a:r>
              <a:rPr lang="en-CA" sz="2800"/>
              <a:t>Parameter Selection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B59B16-8556-FC00-20A4-BEEC32B820EE}"/>
                  </a:ext>
                </a:extLst>
              </p:cNvPr>
              <p:cNvSpPr>
                <a:spLocks noGrp="1"/>
              </p:cNvSpPr>
              <p:nvPr>
                <p:ph type="body" sz="half" idx="2"/>
              </p:nvPr>
            </p:nvSpPr>
            <p:spPr>
              <a:xfrm>
                <a:off x="612647" y="1159444"/>
                <a:ext cx="4243834" cy="3377859"/>
              </a:xfrm>
            </p:spPr>
            <p:txBody>
              <a:bodyPr anchor="b">
                <a:noAutofit/>
              </a:bodyPr>
              <a:lstStyle/>
              <a:p>
                <a:pPr>
                  <a:lnSpc>
                    <a:spcPct val="90000"/>
                  </a:lnSpc>
                </a:pPr>
                <a:endParaRPr lang="en-CA" sz="1800"/>
              </a:p>
              <a:p>
                <a:pPr marL="285750" indent="-285750">
                  <a:lnSpc>
                    <a:spcPct val="90000"/>
                  </a:lnSpc>
                  <a:buFont typeface="Arial" panose="020B0604020202020204" pitchFamily="34" charset="0"/>
                  <a:buChar char="•"/>
                </a:pPr>
                <a:r>
                  <a:rPr lang="en-CA" sz="1800"/>
                  <a:t>Tune our parameters based on optimal results</a:t>
                </a:r>
              </a:p>
              <a:p>
                <a:pPr marL="285750" indent="-285750">
                  <a:lnSpc>
                    <a:spcPct val="90000"/>
                  </a:lnSpc>
                  <a:buFont typeface="Arial" panose="020B0604020202020204" pitchFamily="34" charset="0"/>
                  <a:buChar char="•"/>
                </a:pPr>
                <a:r>
                  <a:rPr lang="en-CA" sz="1800"/>
                  <a:t>Warm Start: Improves late-stage Max Q-Value Change (</a:t>
                </a:r>
                <a14:m>
                  <m:oMath xmlns:m="http://schemas.openxmlformats.org/officeDocument/2006/math">
                    <m:r>
                      <a:rPr lang="en-CA" sz="1800" i="1">
                        <a:latin typeface="Cambria Math" panose="02040503050406030204" pitchFamily="18" charset="0"/>
                        <a:ea typeface="Cambria Math" panose="02040503050406030204" pitchFamily="18" charset="0"/>
                      </a:rPr>
                      <m:t>∆) </m:t>
                    </m:r>
                  </m:oMath>
                </a14:m>
                <a:endParaRPr lang="en-CA" sz="1800"/>
              </a:p>
              <a:p>
                <a:pPr marL="285750" indent="-285750">
                  <a:lnSpc>
                    <a:spcPct val="90000"/>
                  </a:lnSpc>
                  <a:buFont typeface="Arial" panose="020B0604020202020204" pitchFamily="34" charset="0"/>
                  <a:buChar char="•"/>
                </a:pPr>
                <a:r>
                  <a:rPr lang="en-CA" sz="1800"/>
                  <a:t>Temperature: Decaying temperature balances exploration vs exploitation throughout training</a:t>
                </a:r>
              </a:p>
              <a:p>
                <a:pPr marL="285750" indent="-285750">
                  <a:lnSpc>
                    <a:spcPct val="90000"/>
                  </a:lnSpc>
                  <a:buFont typeface="Arial" panose="020B0604020202020204" pitchFamily="34" charset="0"/>
                  <a:buChar char="•"/>
                </a:pPr>
                <a:r>
                  <a:rPr lang="en-CA" sz="1800"/>
                  <a:t>Policy Freeze Window: Enables stationarity in multi-agent </a:t>
                </a:r>
                <a14:m>
                  <m:oMath xmlns:m="http://schemas.openxmlformats.org/officeDocument/2006/math">
                    <m:sSup>
                      <m:sSupPr>
                        <m:ctrlPr>
                          <a:rPr lang="en-CA" sz="1800" i="1" smtClean="0">
                            <a:latin typeface="Cambria Math" panose="02040503050406030204" pitchFamily="18" charset="0"/>
                          </a:rPr>
                        </m:ctrlPr>
                      </m:sSupPr>
                      <m:e>
                        <m:r>
                          <m:rPr>
                            <m:nor/>
                          </m:rPr>
                          <a:rPr lang="en-CA" sz="1800" dirty="0"/>
                          <m:t>system</m:t>
                        </m:r>
                      </m:e>
                      <m:sup>
                        <m:r>
                          <a:rPr lang="en-CA" sz="1800" b="0" i="1" dirty="0" smtClean="0">
                            <a:latin typeface="Cambria Math" panose="02040503050406030204" pitchFamily="18" charset="0"/>
                          </a:rPr>
                          <m:t>4</m:t>
                        </m:r>
                      </m:sup>
                    </m:sSup>
                  </m:oMath>
                </a14:m>
                <a:endParaRPr lang="en-CA" sz="1800"/>
              </a:p>
              <a:p>
                <a:pPr marL="285750" indent="-285750">
                  <a:lnSpc>
                    <a:spcPct val="90000"/>
                  </a:lnSpc>
                  <a:buFont typeface="Arial" panose="020B0604020202020204" pitchFamily="34" charset="0"/>
                  <a:buChar char="•"/>
                </a:pPr>
                <a:endParaRPr lang="en-CA" sz="1800"/>
              </a:p>
            </p:txBody>
          </p:sp>
        </mc:Choice>
        <mc:Fallback>
          <p:sp>
            <p:nvSpPr>
              <p:cNvPr id="3" name="Content Placeholder 2">
                <a:extLst>
                  <a:ext uri="{FF2B5EF4-FFF2-40B4-BE49-F238E27FC236}">
                    <a16:creationId xmlns:a16="http://schemas.microsoft.com/office/drawing/2014/main" id="{7CB59B16-8556-FC00-20A4-BEEC32B820EE}"/>
                  </a:ext>
                </a:extLst>
              </p:cNvPr>
              <p:cNvSpPr>
                <a:spLocks noGrp="1" noRot="1" noChangeAspect="1" noMove="1" noResize="1" noEditPoints="1" noAdjustHandles="1" noChangeArrowheads="1" noChangeShapeType="1" noTextEdit="1"/>
              </p:cNvSpPr>
              <p:nvPr>
                <p:ph type="body" sz="half" idx="2"/>
              </p:nvPr>
            </p:nvSpPr>
            <p:spPr>
              <a:xfrm>
                <a:off x="612647" y="1159444"/>
                <a:ext cx="4243834" cy="3377859"/>
              </a:xfrm>
              <a:blipFill>
                <a:blip r:embed="rId3"/>
                <a:stretch>
                  <a:fillRect l="-1148" t="-3610" r="-287" b="-3069"/>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5167C0AD-9BC5-8D16-668B-5E050E93F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731" y="2889936"/>
            <a:ext cx="6559817" cy="3578082"/>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18446E1-1979-800C-D6D6-B09CA8BD1C65}"/>
                  </a:ext>
                </a:extLst>
              </p:cNvPr>
              <p:cNvSpPr txBox="1"/>
              <p:nvPr/>
            </p:nvSpPr>
            <p:spPr>
              <a:xfrm>
                <a:off x="5683271" y="2048049"/>
                <a:ext cx="6096788" cy="261610"/>
              </a:xfrm>
              <a:prstGeom prst="rect">
                <a:avLst/>
              </a:prstGeom>
              <a:noFill/>
            </p:spPr>
            <p:txBody>
              <a:bodyPr wrap="square" rtlCol="0">
                <a:spAutoFit/>
              </a:bodyPr>
              <a:lstStyle/>
              <a:p>
                <a:pPr algn="ctr"/>
                <a:r>
                  <a:rPr lang="en-CA" sz="1050"/>
                  <a:t>Table 1: Range of last five-episode Max Q-Value Change  (</a:t>
                </a:r>
                <a14:m>
                  <m:oMath xmlns:m="http://schemas.openxmlformats.org/officeDocument/2006/math">
                    <m:r>
                      <a:rPr lang="en-CA" sz="1050" i="1">
                        <a:latin typeface="Cambria Math" panose="02040503050406030204" pitchFamily="18" charset="0"/>
                        <a:ea typeface="Cambria Math" panose="02040503050406030204" pitchFamily="18" charset="0"/>
                      </a:rPr>
                      <m:t>∆) </m:t>
                    </m:r>
                  </m:oMath>
                </a14:m>
                <a:endParaRPr lang="en-CA" sz="1050"/>
              </a:p>
            </p:txBody>
          </p:sp>
        </mc:Choice>
        <mc:Fallback>
          <p:sp>
            <p:nvSpPr>
              <p:cNvPr id="7" name="TextBox 6">
                <a:extLst>
                  <a:ext uri="{FF2B5EF4-FFF2-40B4-BE49-F238E27FC236}">
                    <a16:creationId xmlns:a16="http://schemas.microsoft.com/office/drawing/2014/main" id="{918446E1-1979-800C-D6D6-B09CA8BD1C65}"/>
                  </a:ext>
                </a:extLst>
              </p:cNvPr>
              <p:cNvSpPr txBox="1">
                <a:spLocks noRot="1" noChangeAspect="1" noMove="1" noResize="1" noEditPoints="1" noAdjustHandles="1" noChangeArrowheads="1" noChangeShapeType="1" noTextEdit="1"/>
              </p:cNvSpPr>
              <p:nvPr/>
            </p:nvSpPr>
            <p:spPr>
              <a:xfrm>
                <a:off x="5683271" y="2048049"/>
                <a:ext cx="6096788" cy="261610"/>
              </a:xfrm>
              <a:prstGeom prst="rect">
                <a:avLst/>
              </a:prstGeom>
              <a:blipFill>
                <a:blip r:embed="rId5"/>
                <a:stretch>
                  <a:fillRect b="-11628"/>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096BECB2-2CFA-9FCA-8F6D-705F7F4918D5}"/>
              </a:ext>
            </a:extLst>
          </p:cNvPr>
          <p:cNvSpPr>
            <a:spLocks noGrp="1"/>
          </p:cNvSpPr>
          <p:nvPr>
            <p:ph type="ftr" sz="quarter" idx="11"/>
          </p:nvPr>
        </p:nvSpPr>
        <p:spPr>
          <a:xfrm>
            <a:off x="612647" y="6540615"/>
            <a:ext cx="8633829" cy="365125"/>
          </a:xfrm>
        </p:spPr>
        <p:txBody>
          <a:bodyPr/>
          <a:lstStyle/>
          <a:p>
            <a:r>
              <a:rPr lang="en-US"/>
              <a:t>[4] G. Arslan and S. Yüksel, "Decentralized Q-Learning for Stochastic Teams and Games," </a:t>
            </a:r>
            <a:r>
              <a:rPr lang="en-US" i="1"/>
              <a:t>IEEE Trans. Autom. Control</a:t>
            </a:r>
            <a:r>
              <a:rPr lang="en-US"/>
              <a:t>, vol. 62, no. 4, pp. 1545–1558, Apr. 2017</a:t>
            </a:r>
            <a:r>
              <a:rPr lang="en-US" sz="700"/>
              <a:t>.</a:t>
            </a:r>
          </a:p>
          <a:p>
            <a:endParaRPr lang="en-US"/>
          </a:p>
        </p:txBody>
      </p:sp>
      <p:sp>
        <p:nvSpPr>
          <p:cNvPr id="9" name="Footer Placeholder 5">
            <a:extLst>
              <a:ext uri="{FF2B5EF4-FFF2-40B4-BE49-F238E27FC236}">
                <a16:creationId xmlns:a16="http://schemas.microsoft.com/office/drawing/2014/main" id="{DBBE3F74-0D3B-9B8A-2010-0AB8E027768C}"/>
              </a:ext>
            </a:extLst>
          </p:cNvPr>
          <p:cNvSpPr txBox="1">
            <a:spLocks/>
          </p:cNvSpPr>
          <p:nvPr/>
        </p:nvSpPr>
        <p:spPr>
          <a:xfrm>
            <a:off x="612647" y="6343954"/>
            <a:ext cx="10027921"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800" b="0" i="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00"/>
          </a:p>
        </p:txBody>
      </p:sp>
      <p:pic>
        <p:nvPicPr>
          <p:cNvPr id="5" name="Picture 4">
            <a:extLst>
              <a:ext uri="{FF2B5EF4-FFF2-40B4-BE49-F238E27FC236}">
                <a16:creationId xmlns:a16="http://schemas.microsoft.com/office/drawing/2014/main" id="{D0FDF3A3-DDEE-F302-6789-1F342007EAB4}"/>
              </a:ext>
            </a:extLst>
          </p:cNvPr>
          <p:cNvPicPr>
            <a:picLocks noChangeAspect="1"/>
          </p:cNvPicPr>
          <p:nvPr/>
        </p:nvPicPr>
        <p:blipFill>
          <a:blip r:embed="rId6"/>
          <a:stretch>
            <a:fillRect/>
          </a:stretch>
        </p:blipFill>
        <p:spPr>
          <a:xfrm>
            <a:off x="5818403" y="1305231"/>
            <a:ext cx="5978145" cy="786357"/>
          </a:xfrm>
          <a:prstGeom prst="rect">
            <a:avLst/>
          </a:prstGeom>
        </p:spPr>
      </p:pic>
    </p:spTree>
    <p:extLst>
      <p:ext uri="{BB962C8B-B14F-4D97-AF65-F5344CB8AC3E}">
        <p14:creationId xmlns:p14="http://schemas.microsoft.com/office/powerpoint/2010/main" val="303701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62D2-2B24-597C-0869-7AADF2E06F4B}"/>
              </a:ext>
            </a:extLst>
          </p:cNvPr>
          <p:cNvSpPr>
            <a:spLocks noGrp="1"/>
          </p:cNvSpPr>
          <p:nvPr>
            <p:ph type="title"/>
          </p:nvPr>
        </p:nvSpPr>
        <p:spPr>
          <a:xfrm>
            <a:off x="612647" y="685800"/>
            <a:ext cx="4676328" cy="3643916"/>
          </a:xfrm>
        </p:spPr>
        <p:txBody>
          <a:bodyPr anchor="t">
            <a:normAutofit/>
          </a:bodyPr>
          <a:lstStyle/>
          <a:p>
            <a:r>
              <a:rPr lang="en-CA" sz="3600"/>
              <a:t>Training - 1 agent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553D70-C519-C764-9740-C7CEA9AF4833}"/>
                  </a:ext>
                </a:extLst>
              </p:cNvPr>
              <p:cNvSpPr>
                <a:spLocks noGrp="1"/>
              </p:cNvSpPr>
              <p:nvPr>
                <p:ph type="body" sz="half" idx="2"/>
              </p:nvPr>
            </p:nvSpPr>
            <p:spPr>
              <a:xfrm>
                <a:off x="612647" y="2522220"/>
                <a:ext cx="3512313" cy="1813560"/>
              </a:xfrm>
            </p:spPr>
            <p:txBody>
              <a:bodyPr anchor="b">
                <a:normAutofit/>
              </a:bodyPr>
              <a:lstStyle/>
              <a:p>
                <a:pPr>
                  <a:lnSpc>
                    <a:spcPct val="90000"/>
                  </a:lnSpc>
                </a:pPr>
                <a:endParaRPr lang="en-CA" sz="1200"/>
              </a:p>
              <a:p>
                <a:pPr marL="285750" indent="-285750">
                  <a:lnSpc>
                    <a:spcPct val="90000"/>
                  </a:lnSpc>
                  <a:buFont typeface="Arial" panose="020B0604020202020204" pitchFamily="34" charset="0"/>
                  <a:buChar char="•"/>
                </a:pPr>
                <a:r>
                  <a:rPr lang="en-CA" sz="1700"/>
                  <a:t>Reward per Episode</a:t>
                </a:r>
              </a:p>
              <a:p>
                <a:pPr marL="285750" indent="-285750">
                  <a:lnSpc>
                    <a:spcPct val="90000"/>
                  </a:lnSpc>
                  <a:buFont typeface="Arial" panose="020B0604020202020204" pitchFamily="34" charset="0"/>
                  <a:buChar char="•"/>
                </a:pPr>
                <a:r>
                  <a:rPr lang="en-CA" sz="1700"/>
                  <a:t>Max Q-Value Change  (</a:t>
                </a:r>
                <a14:m>
                  <m:oMath xmlns:m="http://schemas.openxmlformats.org/officeDocument/2006/math">
                    <m:r>
                      <a:rPr lang="en-CA" sz="1700" i="1" smtClean="0">
                        <a:latin typeface="Cambria Math" panose="02040503050406030204" pitchFamily="18" charset="0"/>
                        <a:ea typeface="Cambria Math" panose="02040503050406030204" pitchFamily="18" charset="0"/>
                      </a:rPr>
                      <m:t>∆</m:t>
                    </m:r>
                    <m:r>
                      <a:rPr lang="en-CA" sz="1700" b="0" i="1" smtClean="0">
                        <a:latin typeface="Cambria Math" panose="02040503050406030204" pitchFamily="18" charset="0"/>
                        <a:ea typeface="Cambria Math" panose="02040503050406030204" pitchFamily="18" charset="0"/>
                      </a:rPr>
                      <m:t>) </m:t>
                    </m:r>
                  </m:oMath>
                </a14:m>
                <a:r>
                  <a:rPr lang="en-CA" sz="1700"/>
                  <a:t>per episode</a:t>
                </a:r>
              </a:p>
              <a:p>
                <a:pPr marL="742950" lvl="1" indent="-285750">
                  <a:lnSpc>
                    <a:spcPct val="90000"/>
                  </a:lnSpc>
                  <a:buFont typeface="Arial" panose="020B0604020202020204" pitchFamily="34" charset="0"/>
                  <a:buChar char="•"/>
                </a:pPr>
                <a:endParaRPr lang="en-CA" sz="1500"/>
              </a:p>
              <a:p>
                <a:pPr marL="285750" indent="-285750">
                  <a:lnSpc>
                    <a:spcPct val="90000"/>
                  </a:lnSpc>
                  <a:buFont typeface="Arial" panose="020B0604020202020204" pitchFamily="34" charset="0"/>
                  <a:buChar char="•"/>
                </a:pPr>
                <a:endParaRPr lang="en-CA" sz="1200"/>
              </a:p>
            </p:txBody>
          </p:sp>
        </mc:Choice>
        <mc:Fallback>
          <p:sp>
            <p:nvSpPr>
              <p:cNvPr id="3" name="Content Placeholder 2">
                <a:extLst>
                  <a:ext uri="{FF2B5EF4-FFF2-40B4-BE49-F238E27FC236}">
                    <a16:creationId xmlns:a16="http://schemas.microsoft.com/office/drawing/2014/main" id="{E6553D70-C519-C764-9740-C7CEA9AF4833}"/>
                  </a:ext>
                </a:extLst>
              </p:cNvPr>
              <p:cNvSpPr>
                <a:spLocks noGrp="1" noRot="1" noChangeAspect="1" noMove="1" noResize="1" noEditPoints="1" noAdjustHandles="1" noChangeArrowheads="1" noChangeShapeType="1" noTextEdit="1"/>
              </p:cNvSpPr>
              <p:nvPr>
                <p:ph type="body" sz="half" idx="2"/>
              </p:nvPr>
            </p:nvSpPr>
            <p:spPr>
              <a:xfrm>
                <a:off x="612647" y="2522220"/>
                <a:ext cx="3512313" cy="1813560"/>
              </a:xfrm>
              <a:blipFill>
                <a:blip r:embed="rId4"/>
                <a:stretch>
                  <a:fillRect l="-693" b="-269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9222813-0FFF-55BF-F849-1AD6E7FBD8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8976" y="479748"/>
            <a:ext cx="6635817" cy="2949252"/>
          </a:xfrm>
          <a:prstGeom prst="rect">
            <a:avLst/>
          </a:prstGeom>
        </p:spPr>
      </p:pic>
      <p:pic>
        <p:nvPicPr>
          <p:cNvPr id="8" name="Picture 7">
            <a:extLst>
              <a:ext uri="{FF2B5EF4-FFF2-40B4-BE49-F238E27FC236}">
                <a16:creationId xmlns:a16="http://schemas.microsoft.com/office/drawing/2014/main" id="{24B169C8-BAD2-89C1-7D72-DC8092B9C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556" y="3728867"/>
            <a:ext cx="6434797" cy="2019431"/>
          </a:xfrm>
          <a:prstGeom prst="rect">
            <a:avLst/>
          </a:prstGeom>
        </p:spPr>
      </p:pic>
      <p:pic>
        <p:nvPicPr>
          <p:cNvPr id="12" name="Picture 11">
            <a:extLst>
              <a:ext uri="{FF2B5EF4-FFF2-40B4-BE49-F238E27FC236}">
                <a16:creationId xmlns:a16="http://schemas.microsoft.com/office/drawing/2014/main" id="{F8BA5693-BC9C-F48F-5885-6118DECA5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8975" y="3520440"/>
            <a:ext cx="6635817" cy="2949252"/>
          </a:xfrm>
          <a:prstGeom prst="rect">
            <a:avLst/>
          </a:prstGeom>
        </p:spPr>
      </p:pic>
    </p:spTree>
    <p:extLst>
      <p:ext uri="{BB962C8B-B14F-4D97-AF65-F5344CB8AC3E}">
        <p14:creationId xmlns:p14="http://schemas.microsoft.com/office/powerpoint/2010/main" val="249563764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2289F-251C-6960-970C-5335005DA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04DB7-B6A2-D956-0FAA-F772E8BBA901}"/>
              </a:ext>
            </a:extLst>
          </p:cNvPr>
          <p:cNvSpPr>
            <a:spLocks noGrp="1"/>
          </p:cNvSpPr>
          <p:nvPr>
            <p:ph type="title"/>
          </p:nvPr>
        </p:nvSpPr>
        <p:spPr>
          <a:xfrm>
            <a:off x="612647" y="685800"/>
            <a:ext cx="4858508" cy="3643916"/>
          </a:xfrm>
        </p:spPr>
        <p:txBody>
          <a:bodyPr anchor="t">
            <a:normAutofit/>
          </a:bodyPr>
          <a:lstStyle/>
          <a:p>
            <a:r>
              <a:rPr lang="en-CA" sz="3600"/>
              <a:t>Training – 3 agents</a:t>
            </a:r>
          </a:p>
        </p:txBody>
      </p:sp>
      <p:pic>
        <p:nvPicPr>
          <p:cNvPr id="8" name="Picture 7">
            <a:extLst>
              <a:ext uri="{FF2B5EF4-FFF2-40B4-BE49-F238E27FC236}">
                <a16:creationId xmlns:a16="http://schemas.microsoft.com/office/drawing/2014/main" id="{4F468BE4-24DB-4A58-FAFB-46B9A8A48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156" y="3965918"/>
            <a:ext cx="6309663" cy="2018265"/>
          </a:xfrm>
          <a:prstGeom prst="rect">
            <a:avLst/>
          </a:prstGeom>
        </p:spPr>
      </p:pic>
      <p:pic>
        <p:nvPicPr>
          <p:cNvPr id="10" name="Picture 9">
            <a:extLst>
              <a:ext uri="{FF2B5EF4-FFF2-40B4-BE49-F238E27FC236}">
                <a16:creationId xmlns:a16="http://schemas.microsoft.com/office/drawing/2014/main" id="{B5490980-6DFB-9D36-0B74-EECE63C25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721" y="3738581"/>
            <a:ext cx="6469097" cy="2875154"/>
          </a:xfrm>
          <a:prstGeom prst="rect">
            <a:avLst/>
          </a:prstGeom>
        </p:spPr>
      </p:pic>
      <p:pic>
        <p:nvPicPr>
          <p:cNvPr id="12" name="Picture 11">
            <a:extLst>
              <a:ext uri="{FF2B5EF4-FFF2-40B4-BE49-F238E27FC236}">
                <a16:creationId xmlns:a16="http://schemas.microsoft.com/office/drawing/2014/main" id="{6A874AEB-5516-C44E-94E0-C59F75187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722" y="685800"/>
            <a:ext cx="6469097" cy="2875154"/>
          </a:xfrm>
          <a:prstGeom prst="rect">
            <a:avLst/>
          </a:prstGeom>
        </p:spPr>
      </p:pic>
      <mc:AlternateContent xmlns:mc="http://schemas.openxmlformats.org/markup-compatibility/2006">
        <mc:Choice xmlns:a14="http://schemas.microsoft.com/office/drawing/2010/main" Requires="a14">
          <p:sp>
            <p:nvSpPr>
              <p:cNvPr id="16" name="Content Placeholder 2">
                <a:extLst>
                  <a:ext uri="{FF2B5EF4-FFF2-40B4-BE49-F238E27FC236}">
                    <a16:creationId xmlns:a16="http://schemas.microsoft.com/office/drawing/2014/main" id="{CCF497DA-32F1-3D87-8158-22E5129DDEBC}"/>
                  </a:ext>
                </a:extLst>
              </p:cNvPr>
              <p:cNvSpPr>
                <a:spLocks noGrp="1"/>
              </p:cNvSpPr>
              <p:nvPr>
                <p:ph type="body" sz="half" idx="2"/>
              </p:nvPr>
            </p:nvSpPr>
            <p:spPr>
              <a:xfrm>
                <a:off x="612646" y="2831801"/>
                <a:ext cx="3512313" cy="1813560"/>
              </a:xfrm>
            </p:spPr>
            <p:txBody>
              <a:bodyPr anchor="b">
                <a:normAutofit/>
              </a:bodyPr>
              <a:lstStyle/>
              <a:p>
                <a:pPr>
                  <a:lnSpc>
                    <a:spcPct val="90000"/>
                  </a:lnSpc>
                </a:pPr>
                <a:endParaRPr lang="en-CA" sz="1200"/>
              </a:p>
              <a:p>
                <a:pPr marL="285750" indent="-285750">
                  <a:lnSpc>
                    <a:spcPct val="90000"/>
                  </a:lnSpc>
                  <a:buFont typeface="Arial" panose="020B0604020202020204" pitchFamily="34" charset="0"/>
                  <a:buChar char="•"/>
                </a:pPr>
                <a:r>
                  <a:rPr lang="en-CA" sz="1700"/>
                  <a:t>Reward per Episode</a:t>
                </a:r>
              </a:p>
              <a:p>
                <a:pPr marL="285750" indent="-285750">
                  <a:lnSpc>
                    <a:spcPct val="90000"/>
                  </a:lnSpc>
                  <a:buFont typeface="Arial" panose="020B0604020202020204" pitchFamily="34" charset="0"/>
                  <a:buChar char="•"/>
                </a:pPr>
                <a:r>
                  <a:rPr lang="en-CA" sz="1700"/>
                  <a:t>Max Q-Value Change  (</a:t>
                </a:r>
                <a14:m>
                  <m:oMath xmlns:m="http://schemas.openxmlformats.org/officeDocument/2006/math">
                    <m:r>
                      <a:rPr lang="en-CA" sz="1700" i="1" smtClean="0">
                        <a:latin typeface="Cambria Math" panose="02040503050406030204" pitchFamily="18" charset="0"/>
                        <a:ea typeface="Cambria Math" panose="02040503050406030204" pitchFamily="18" charset="0"/>
                      </a:rPr>
                      <m:t>∆</m:t>
                    </m:r>
                    <m:r>
                      <a:rPr lang="en-CA" sz="1700" b="0" i="1" smtClean="0">
                        <a:latin typeface="Cambria Math" panose="02040503050406030204" pitchFamily="18" charset="0"/>
                        <a:ea typeface="Cambria Math" panose="02040503050406030204" pitchFamily="18" charset="0"/>
                      </a:rPr>
                      <m:t>) </m:t>
                    </m:r>
                  </m:oMath>
                </a14:m>
                <a:r>
                  <a:rPr lang="en-CA" sz="1700"/>
                  <a:t>per episode</a:t>
                </a:r>
              </a:p>
              <a:p>
                <a:pPr marL="285750" indent="-285750">
                  <a:lnSpc>
                    <a:spcPct val="90000"/>
                  </a:lnSpc>
                  <a:buFont typeface="Arial" panose="020B0604020202020204" pitchFamily="34" charset="0"/>
                  <a:buChar char="•"/>
                </a:pPr>
                <a:endParaRPr lang="en-CA" sz="1200"/>
              </a:p>
            </p:txBody>
          </p:sp>
        </mc:Choice>
        <mc:Fallback>
          <p:sp>
            <p:nvSpPr>
              <p:cNvPr id="16" name="Content Placeholder 2">
                <a:extLst>
                  <a:ext uri="{FF2B5EF4-FFF2-40B4-BE49-F238E27FC236}">
                    <a16:creationId xmlns:a16="http://schemas.microsoft.com/office/drawing/2014/main" id="{CCF497DA-32F1-3D87-8158-22E5129DDEBC}"/>
                  </a:ext>
                </a:extLst>
              </p:cNvPr>
              <p:cNvSpPr>
                <a:spLocks noGrp="1" noRot="1" noChangeAspect="1" noMove="1" noResize="1" noEditPoints="1" noAdjustHandles="1" noChangeArrowheads="1" noChangeShapeType="1" noTextEdit="1"/>
              </p:cNvSpPr>
              <p:nvPr>
                <p:ph type="body" sz="half" idx="2"/>
              </p:nvPr>
            </p:nvSpPr>
            <p:spPr>
              <a:xfrm>
                <a:off x="612646" y="2831801"/>
                <a:ext cx="3512313" cy="1813560"/>
              </a:xfrm>
              <a:blipFill>
                <a:blip r:embed="rId6"/>
                <a:stretch>
                  <a:fillRect l="-693" b="-2694"/>
                </a:stretch>
              </a:blipFill>
            </p:spPr>
            <p:txBody>
              <a:bodyPr/>
              <a:lstStyle/>
              <a:p>
                <a:r>
                  <a:rPr lang="en-US">
                    <a:noFill/>
                  </a:rPr>
                  <a:t> </a:t>
                </a:r>
              </a:p>
            </p:txBody>
          </p:sp>
        </mc:Fallback>
      </mc:AlternateContent>
    </p:spTree>
    <p:extLst>
      <p:ext uri="{BB962C8B-B14F-4D97-AF65-F5344CB8AC3E}">
        <p14:creationId xmlns:p14="http://schemas.microsoft.com/office/powerpoint/2010/main" val="39824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8899-8FA7-D6F8-48A3-3F07262D4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678D0-0FEC-BBC8-53CF-3174025372E8}"/>
              </a:ext>
            </a:extLst>
          </p:cNvPr>
          <p:cNvSpPr>
            <a:spLocks noGrp="1"/>
          </p:cNvSpPr>
          <p:nvPr>
            <p:ph type="title"/>
          </p:nvPr>
        </p:nvSpPr>
        <p:spPr>
          <a:xfrm>
            <a:off x="612647" y="685800"/>
            <a:ext cx="4972813" cy="3643916"/>
          </a:xfrm>
        </p:spPr>
        <p:txBody>
          <a:bodyPr anchor="t">
            <a:normAutofit/>
          </a:bodyPr>
          <a:lstStyle/>
          <a:p>
            <a:r>
              <a:rPr lang="en-CA" sz="3600"/>
              <a:t>Training – 5 agents</a:t>
            </a:r>
          </a:p>
        </p:txBody>
      </p:sp>
      <p:pic>
        <p:nvPicPr>
          <p:cNvPr id="7" name="Picture 6">
            <a:extLst>
              <a:ext uri="{FF2B5EF4-FFF2-40B4-BE49-F238E27FC236}">
                <a16:creationId xmlns:a16="http://schemas.microsoft.com/office/drawing/2014/main" id="{34CBF39A-DF91-C6E9-126A-204A4B5BF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272" y="4215829"/>
            <a:ext cx="6067807" cy="1865025"/>
          </a:xfrm>
          <a:prstGeom prst="rect">
            <a:avLst/>
          </a:prstGeom>
        </p:spPr>
      </p:pic>
      <p:pic>
        <p:nvPicPr>
          <p:cNvPr id="9" name="Picture 8">
            <a:extLst>
              <a:ext uri="{FF2B5EF4-FFF2-40B4-BE49-F238E27FC236}">
                <a16:creationId xmlns:a16="http://schemas.microsoft.com/office/drawing/2014/main" id="{303A1E12-5EAF-63EE-BDB1-A02DB3EE7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266" y="685800"/>
            <a:ext cx="6491813" cy="2885250"/>
          </a:xfrm>
          <a:prstGeom prst="rect">
            <a:avLst/>
          </a:prstGeom>
        </p:spPr>
      </p:pic>
      <p:pic>
        <p:nvPicPr>
          <p:cNvPr id="11" name="Picture 10">
            <a:extLst>
              <a:ext uri="{FF2B5EF4-FFF2-40B4-BE49-F238E27FC236}">
                <a16:creationId xmlns:a16="http://schemas.microsoft.com/office/drawing/2014/main" id="{7AEAC522-967F-A308-33A3-A2599CCA7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2990" y="3820160"/>
            <a:ext cx="6306089" cy="2802706"/>
          </a:xfrm>
          <a:prstGeom prst="rect">
            <a:avLst/>
          </a:prstGeom>
        </p:spPr>
      </p:pic>
      <mc:AlternateContent xmlns:mc="http://schemas.openxmlformats.org/markup-compatibility/2006">
        <mc:Choice xmlns:a14="http://schemas.microsoft.com/office/drawing/2010/main" Requires="a14">
          <p:sp>
            <p:nvSpPr>
              <p:cNvPr id="15" name="Content Placeholder 2">
                <a:extLst>
                  <a:ext uri="{FF2B5EF4-FFF2-40B4-BE49-F238E27FC236}">
                    <a16:creationId xmlns:a16="http://schemas.microsoft.com/office/drawing/2014/main" id="{D18386D2-2FB7-2071-6FDC-2F7712A23E11}"/>
                  </a:ext>
                </a:extLst>
              </p:cNvPr>
              <p:cNvSpPr>
                <a:spLocks noGrp="1"/>
              </p:cNvSpPr>
              <p:nvPr>
                <p:ph type="body" sz="half" idx="2"/>
              </p:nvPr>
            </p:nvSpPr>
            <p:spPr>
              <a:xfrm>
                <a:off x="612647" y="2913380"/>
                <a:ext cx="3512313" cy="1813560"/>
              </a:xfrm>
            </p:spPr>
            <p:txBody>
              <a:bodyPr anchor="b">
                <a:normAutofit/>
              </a:bodyPr>
              <a:lstStyle/>
              <a:p>
                <a:pPr>
                  <a:lnSpc>
                    <a:spcPct val="90000"/>
                  </a:lnSpc>
                </a:pPr>
                <a:endParaRPr lang="en-CA" sz="1200"/>
              </a:p>
              <a:p>
                <a:pPr marL="285750" indent="-285750">
                  <a:lnSpc>
                    <a:spcPct val="90000"/>
                  </a:lnSpc>
                  <a:buFont typeface="Arial" panose="020B0604020202020204" pitchFamily="34" charset="0"/>
                  <a:buChar char="•"/>
                </a:pPr>
                <a:r>
                  <a:rPr lang="en-CA" sz="1700"/>
                  <a:t>Reward per Episode</a:t>
                </a:r>
              </a:p>
              <a:p>
                <a:pPr marL="285750" indent="-285750">
                  <a:lnSpc>
                    <a:spcPct val="90000"/>
                  </a:lnSpc>
                  <a:buFont typeface="Arial" panose="020B0604020202020204" pitchFamily="34" charset="0"/>
                  <a:buChar char="•"/>
                </a:pPr>
                <a:r>
                  <a:rPr lang="en-CA" sz="1700"/>
                  <a:t>Max Q-Value Change  (</a:t>
                </a:r>
                <a14:m>
                  <m:oMath xmlns:m="http://schemas.openxmlformats.org/officeDocument/2006/math">
                    <m:r>
                      <a:rPr lang="en-CA" sz="1700" i="1" smtClean="0">
                        <a:latin typeface="Cambria Math" panose="02040503050406030204" pitchFamily="18" charset="0"/>
                        <a:ea typeface="Cambria Math" panose="02040503050406030204" pitchFamily="18" charset="0"/>
                      </a:rPr>
                      <m:t>∆</m:t>
                    </m:r>
                    <m:r>
                      <a:rPr lang="en-CA" sz="1700" b="0" i="1" smtClean="0">
                        <a:latin typeface="Cambria Math" panose="02040503050406030204" pitchFamily="18" charset="0"/>
                        <a:ea typeface="Cambria Math" panose="02040503050406030204" pitchFamily="18" charset="0"/>
                      </a:rPr>
                      <m:t>) </m:t>
                    </m:r>
                  </m:oMath>
                </a14:m>
                <a:r>
                  <a:rPr lang="en-CA" sz="1700"/>
                  <a:t>per episode</a:t>
                </a:r>
              </a:p>
              <a:p>
                <a:pPr>
                  <a:lnSpc>
                    <a:spcPct val="90000"/>
                  </a:lnSpc>
                </a:pPr>
                <a:endParaRPr lang="en-CA" sz="1200"/>
              </a:p>
            </p:txBody>
          </p:sp>
        </mc:Choice>
        <mc:Fallback>
          <p:sp>
            <p:nvSpPr>
              <p:cNvPr id="15" name="Content Placeholder 2">
                <a:extLst>
                  <a:ext uri="{FF2B5EF4-FFF2-40B4-BE49-F238E27FC236}">
                    <a16:creationId xmlns:a16="http://schemas.microsoft.com/office/drawing/2014/main" id="{D18386D2-2FB7-2071-6FDC-2F7712A23E11}"/>
                  </a:ext>
                </a:extLst>
              </p:cNvPr>
              <p:cNvSpPr>
                <a:spLocks noGrp="1" noRot="1" noChangeAspect="1" noMove="1" noResize="1" noEditPoints="1" noAdjustHandles="1" noChangeArrowheads="1" noChangeShapeType="1" noTextEdit="1"/>
              </p:cNvSpPr>
              <p:nvPr>
                <p:ph type="body" sz="half" idx="2"/>
              </p:nvPr>
            </p:nvSpPr>
            <p:spPr>
              <a:xfrm>
                <a:off x="612647" y="2913380"/>
                <a:ext cx="3512313" cy="1813560"/>
              </a:xfrm>
              <a:blipFill>
                <a:blip r:embed="rId6"/>
                <a:stretch>
                  <a:fillRect l="-693" b="-2694"/>
                </a:stretch>
              </a:blipFill>
            </p:spPr>
            <p:txBody>
              <a:bodyPr/>
              <a:lstStyle/>
              <a:p>
                <a:r>
                  <a:rPr lang="en-US">
                    <a:noFill/>
                  </a:rPr>
                  <a:t> </a:t>
                </a:r>
              </a:p>
            </p:txBody>
          </p:sp>
        </mc:Fallback>
      </mc:AlternateContent>
    </p:spTree>
    <p:extLst>
      <p:ext uri="{BB962C8B-B14F-4D97-AF65-F5344CB8AC3E}">
        <p14:creationId xmlns:p14="http://schemas.microsoft.com/office/powerpoint/2010/main" val="278495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7315-74EA-60DA-DFC5-705E46354EAA}"/>
              </a:ext>
            </a:extLst>
          </p:cNvPr>
          <p:cNvSpPr>
            <a:spLocks noGrp="1"/>
          </p:cNvSpPr>
          <p:nvPr>
            <p:ph type="title"/>
          </p:nvPr>
        </p:nvSpPr>
        <p:spPr/>
        <p:txBody>
          <a:bodyPr/>
          <a:lstStyle/>
          <a:p>
            <a:r>
              <a:rPr lang="en-CA" sz="3600"/>
              <a:t>Sensitivity Analysis</a:t>
            </a:r>
          </a:p>
        </p:txBody>
      </p:sp>
      <p:pic>
        <p:nvPicPr>
          <p:cNvPr id="4" name="Content Placeholder 3">
            <a:extLst>
              <a:ext uri="{FF2B5EF4-FFF2-40B4-BE49-F238E27FC236}">
                <a16:creationId xmlns:a16="http://schemas.microsoft.com/office/drawing/2014/main" id="{D4B02A0C-1252-454A-872E-270DEE186E98}"/>
              </a:ext>
            </a:extLst>
          </p:cNvPr>
          <p:cNvPicPr>
            <a:picLocks noGrp="1" noChangeAspect="1"/>
          </p:cNvPicPr>
          <p:nvPr>
            <p:ph idx="1"/>
          </p:nvPr>
        </p:nvPicPr>
        <p:blipFill>
          <a:blip r:embed="rId2"/>
          <a:stretch>
            <a:fillRect/>
          </a:stretch>
        </p:blipFill>
        <p:spPr>
          <a:xfrm>
            <a:off x="5275345" y="1929242"/>
            <a:ext cx="6651522" cy="3628103"/>
          </a:xfrm>
          <a:prstGeom prst="rect">
            <a:avLst/>
          </a:prstGeom>
          <a:noFill/>
        </p:spPr>
      </p:pic>
      <p:sp>
        <p:nvSpPr>
          <p:cNvPr id="5" name="TextBox 4">
            <a:extLst>
              <a:ext uri="{FF2B5EF4-FFF2-40B4-BE49-F238E27FC236}">
                <a16:creationId xmlns:a16="http://schemas.microsoft.com/office/drawing/2014/main" id="{312E8CC4-583A-47C3-7BE0-8B132C53D8CE}"/>
              </a:ext>
            </a:extLst>
          </p:cNvPr>
          <p:cNvSpPr txBox="1"/>
          <p:nvPr/>
        </p:nvSpPr>
        <p:spPr>
          <a:xfrm>
            <a:off x="518055" y="3121223"/>
            <a:ext cx="4505042" cy="615553"/>
          </a:xfrm>
          <a:prstGeom prst="rect">
            <a:avLst/>
          </a:prstGeom>
          <a:noFill/>
        </p:spPr>
        <p:txBody>
          <a:bodyPr wrap="square" rtlCol="0">
            <a:spAutoFit/>
          </a:bodyPr>
          <a:lstStyle/>
          <a:p>
            <a:pPr marL="285750" indent="-285750">
              <a:buFont typeface="Arial" panose="020B0604020202020204" pitchFamily="34" charset="0"/>
              <a:buChar char="•"/>
            </a:pPr>
            <a:r>
              <a:rPr lang="en-CA" sz="1700"/>
              <a:t>Cumulative reward per agent decreases as number of agents increases</a:t>
            </a:r>
          </a:p>
        </p:txBody>
      </p:sp>
    </p:spTree>
    <p:extLst>
      <p:ext uri="{BB962C8B-B14F-4D97-AF65-F5344CB8AC3E}">
        <p14:creationId xmlns:p14="http://schemas.microsoft.com/office/powerpoint/2010/main" val="426479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35FF-1B46-39C4-C182-FED709AA42ED}"/>
              </a:ext>
            </a:extLst>
          </p:cNvPr>
          <p:cNvSpPr>
            <a:spLocks noGrp="1"/>
          </p:cNvSpPr>
          <p:nvPr>
            <p:ph type="ctrTitle"/>
          </p:nvPr>
        </p:nvSpPr>
        <p:spPr/>
        <p:txBody>
          <a:bodyPr/>
          <a:lstStyle/>
          <a:p>
            <a:r>
              <a:rPr lang="en-US"/>
              <a:t>Problem definition</a:t>
            </a:r>
          </a:p>
        </p:txBody>
      </p:sp>
      <p:cxnSp>
        <p:nvCxnSpPr>
          <p:cNvPr id="4" name="Straight Connector 3">
            <a:extLst>
              <a:ext uri="{FF2B5EF4-FFF2-40B4-BE49-F238E27FC236}">
                <a16:creationId xmlns:a16="http://schemas.microsoft.com/office/drawing/2014/main" id="{A6E2F2DB-B4F3-CA25-F992-C0639011A3A4}"/>
              </a:ext>
            </a:extLst>
          </p:cNvPr>
          <p:cNvCxnSpPr/>
          <p:nvPr/>
        </p:nvCxnSpPr>
        <p:spPr>
          <a:xfrm>
            <a:off x="679687" y="613528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E4D1E23-90B2-B07F-8F3A-B4C0792349EE}"/>
              </a:ext>
            </a:extLst>
          </p:cNvPr>
          <p:cNvCxnSpPr/>
          <p:nvPr/>
        </p:nvCxnSpPr>
        <p:spPr>
          <a:xfrm flipV="1">
            <a:off x="10977690" y="5876119"/>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80616B-3DE8-28E3-D00D-250EDC1B840C}"/>
              </a:ext>
            </a:extLst>
          </p:cNvPr>
          <p:cNvCxnSpPr>
            <a:cxnSpLocks/>
          </p:cNvCxnSpPr>
          <p:nvPr/>
        </p:nvCxnSpPr>
        <p:spPr>
          <a:xfrm>
            <a:off x="10977690" y="5876119"/>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4C04A3-FBC0-3F66-2E94-A9311D682E82}"/>
              </a:ext>
            </a:extLst>
          </p:cNvPr>
          <p:cNvCxnSpPr>
            <a:cxnSpLocks/>
          </p:cNvCxnSpPr>
          <p:nvPr/>
        </p:nvCxnSpPr>
        <p:spPr>
          <a:xfrm>
            <a:off x="11261301" y="5789570"/>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218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C897E-FB3A-8E0B-2F58-C8A5A34B7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63964-093B-132D-A0C8-CA3C33CD8F77}"/>
              </a:ext>
            </a:extLst>
          </p:cNvPr>
          <p:cNvSpPr>
            <a:spLocks noGrp="1"/>
          </p:cNvSpPr>
          <p:nvPr>
            <p:ph type="title"/>
          </p:nvPr>
        </p:nvSpPr>
        <p:spPr>
          <a:xfrm>
            <a:off x="400304" y="454544"/>
            <a:ext cx="5842000" cy="591207"/>
          </a:xfrm>
        </p:spPr>
        <p:txBody>
          <a:bodyPr anchor="t">
            <a:noAutofit/>
          </a:bodyPr>
          <a:lstStyle/>
          <a:p>
            <a:r>
              <a:rPr lang="en-CA" sz="3600"/>
              <a:t>Baselines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D3008E5-3459-AD7E-0C34-9F76CF105F84}"/>
                  </a:ext>
                </a:extLst>
              </p:cNvPr>
              <p:cNvSpPr>
                <a:spLocks noGrp="1"/>
              </p:cNvSpPr>
              <p:nvPr>
                <p:ph type="body" sz="half" idx="2"/>
              </p:nvPr>
            </p:nvSpPr>
            <p:spPr>
              <a:xfrm>
                <a:off x="400303" y="1825555"/>
                <a:ext cx="5695695" cy="528038"/>
              </a:xfrm>
            </p:spPr>
            <p:txBody>
              <a:bodyPr anchor="b">
                <a:noAutofit/>
              </a:bodyPr>
              <a:lstStyle/>
              <a:p>
                <a:pPr marL="285750" indent="-285750">
                  <a:buFont typeface="Arial" panose="020B0604020202020204" pitchFamily="34" charset="0"/>
                  <a:buChar char="•"/>
                </a:pPr>
                <a:r>
                  <a:rPr lang="en-CA" sz="1700"/>
                  <a:t>Cost plus markup (</a:t>
                </a:r>
                <a14:m>
                  <m:oMath xmlns:m="http://schemas.openxmlformats.org/officeDocument/2006/math">
                    <m:r>
                      <a:rPr lang="en-CA" sz="1700" b="0" i="1" smtClean="0">
                        <a:latin typeface="Cambria Math" panose="02040503050406030204" pitchFamily="18" charset="0"/>
                      </a:rPr>
                      <m:t>25 %, 30 %, 35%) </m:t>
                    </m:r>
                  </m:oMath>
                </a14:m>
                <a:r>
                  <a:rPr lang="en-CA" sz="1700"/>
                  <a:t>baselines in ERCOT</a:t>
                </a:r>
              </a:p>
            </p:txBody>
          </p:sp>
        </mc:Choice>
        <mc:Fallback>
          <p:sp>
            <p:nvSpPr>
              <p:cNvPr id="3" name="Content Placeholder 2">
                <a:extLst>
                  <a:ext uri="{FF2B5EF4-FFF2-40B4-BE49-F238E27FC236}">
                    <a16:creationId xmlns:a16="http://schemas.microsoft.com/office/drawing/2014/main" id="{CD3008E5-3459-AD7E-0C34-9F76CF105F84}"/>
                  </a:ext>
                </a:extLst>
              </p:cNvPr>
              <p:cNvSpPr>
                <a:spLocks noGrp="1" noRot="1" noChangeAspect="1" noMove="1" noResize="1" noEditPoints="1" noAdjustHandles="1" noChangeArrowheads="1" noChangeShapeType="1" noTextEdit="1"/>
              </p:cNvSpPr>
              <p:nvPr>
                <p:ph type="body" sz="half" idx="2"/>
              </p:nvPr>
            </p:nvSpPr>
            <p:spPr>
              <a:xfrm>
                <a:off x="400303" y="1825555"/>
                <a:ext cx="5695695" cy="528038"/>
              </a:xfrm>
              <a:blipFill>
                <a:blip r:embed="rId3"/>
                <a:stretch>
                  <a:fillRect l="-535" t="-18391" b="-1494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DE1F9B9-27F1-1839-E7E8-295422A38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682259"/>
            <a:ext cx="6027419" cy="2678853"/>
          </a:xfrm>
          <a:prstGeom prst="rect">
            <a:avLst/>
          </a:prstGeom>
        </p:spPr>
      </p:pic>
      <p:pic>
        <p:nvPicPr>
          <p:cNvPr id="10" name="Picture 9">
            <a:extLst>
              <a:ext uri="{FF2B5EF4-FFF2-40B4-BE49-F238E27FC236}">
                <a16:creationId xmlns:a16="http://schemas.microsoft.com/office/drawing/2014/main" id="{39F9B8C7-7E7E-DD14-B545-1676A366EBF9}"/>
              </a:ext>
            </a:extLst>
          </p:cNvPr>
          <p:cNvPicPr>
            <a:picLocks noChangeAspect="1"/>
          </p:cNvPicPr>
          <p:nvPr/>
        </p:nvPicPr>
        <p:blipFill>
          <a:blip r:embed="rId5">
            <a:extLst>
              <a:ext uri="{28A0092B-C50C-407E-A947-70E740481C1C}">
                <a14:useLocalDpi xmlns:a14="http://schemas.microsoft.com/office/drawing/2010/main" val="0"/>
              </a:ext>
            </a:extLst>
          </a:blip>
          <a:srcRect l="1356" t="3815" r="1293"/>
          <a:stretch>
            <a:fillRect/>
          </a:stretch>
        </p:blipFill>
        <p:spPr>
          <a:xfrm>
            <a:off x="68581" y="3739014"/>
            <a:ext cx="5842000" cy="2565342"/>
          </a:xfrm>
          <a:prstGeom prst="rect">
            <a:avLst/>
          </a:prstGeom>
        </p:spPr>
      </p:pic>
      <p:pic>
        <p:nvPicPr>
          <p:cNvPr id="12" name="Picture 11">
            <a:extLst>
              <a:ext uri="{FF2B5EF4-FFF2-40B4-BE49-F238E27FC236}">
                <a16:creationId xmlns:a16="http://schemas.microsoft.com/office/drawing/2014/main" id="{88037B7C-2AA4-3607-1DDB-3414A273BC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750148"/>
            <a:ext cx="6027419" cy="2678852"/>
          </a:xfrm>
          <a:prstGeom prst="rect">
            <a:avLst/>
          </a:prstGeom>
        </p:spPr>
      </p:pic>
    </p:spTree>
    <p:extLst>
      <p:ext uri="{BB962C8B-B14F-4D97-AF65-F5344CB8AC3E}">
        <p14:creationId xmlns:p14="http://schemas.microsoft.com/office/powerpoint/2010/main" val="1515219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47DD-8DB4-6E1A-C24F-F468558FF02B}"/>
              </a:ext>
            </a:extLst>
          </p:cNvPr>
          <p:cNvSpPr>
            <a:spLocks noGrp="1"/>
          </p:cNvSpPr>
          <p:nvPr>
            <p:ph type="title"/>
          </p:nvPr>
        </p:nvSpPr>
        <p:spPr>
          <a:xfrm>
            <a:off x="612647" y="685800"/>
            <a:ext cx="5294082" cy="3643916"/>
          </a:xfrm>
        </p:spPr>
        <p:txBody>
          <a:bodyPr/>
          <a:lstStyle/>
          <a:p>
            <a:r>
              <a:rPr lang="en-CA" sz="4000"/>
              <a:t>Design Improvements</a:t>
            </a:r>
          </a:p>
        </p:txBody>
      </p:sp>
      <p:sp>
        <p:nvSpPr>
          <p:cNvPr id="4" name="Content Placeholder 3">
            <a:extLst>
              <a:ext uri="{FF2B5EF4-FFF2-40B4-BE49-F238E27FC236}">
                <a16:creationId xmlns:a16="http://schemas.microsoft.com/office/drawing/2014/main" id="{7E993E72-62EB-34FA-5D36-33674F2250A3}"/>
              </a:ext>
            </a:extLst>
          </p:cNvPr>
          <p:cNvSpPr>
            <a:spLocks noGrp="1"/>
          </p:cNvSpPr>
          <p:nvPr>
            <p:ph idx="1"/>
          </p:nvPr>
        </p:nvSpPr>
        <p:spPr/>
        <p:txBody>
          <a:bodyPr/>
          <a:lstStyle/>
          <a:p>
            <a:pPr marL="285750" indent="-285750">
              <a:buFont typeface="Arial" panose="020B0604020202020204" pitchFamily="34" charset="0"/>
              <a:buChar char="•"/>
            </a:pPr>
            <a:r>
              <a:rPr lang="en-CA" sz="1600"/>
              <a:t>Dataset Expansion</a:t>
            </a:r>
          </a:p>
          <a:p>
            <a:pPr marL="285750" indent="-285750">
              <a:buFont typeface="Arial" panose="020B0604020202020204" pitchFamily="34" charset="0"/>
              <a:buChar char="•"/>
            </a:pPr>
            <a:r>
              <a:rPr lang="en-CA" sz="1600"/>
              <a:t>Parameter Selection Changes</a:t>
            </a:r>
          </a:p>
          <a:p>
            <a:pPr marL="285750" indent="-285750">
              <a:buFont typeface="Arial" panose="020B0604020202020204" pitchFamily="34" charset="0"/>
              <a:buChar char="•"/>
            </a:pPr>
            <a:r>
              <a:rPr lang="en-CA" sz="1600"/>
              <a:t>Convergence Threshold Modifications</a:t>
            </a:r>
          </a:p>
          <a:p>
            <a:pPr marL="285750" indent="-285750">
              <a:buFont typeface="Arial" panose="020B0604020202020204" pitchFamily="34" charset="0"/>
              <a:buChar char="•"/>
            </a:pPr>
            <a:r>
              <a:rPr lang="en-CA" sz="1600"/>
              <a:t>In-Sample Baselines</a:t>
            </a:r>
          </a:p>
        </p:txBody>
      </p:sp>
      <p:pic>
        <p:nvPicPr>
          <p:cNvPr id="6" name="Picture 5">
            <a:extLst>
              <a:ext uri="{FF2B5EF4-FFF2-40B4-BE49-F238E27FC236}">
                <a16:creationId xmlns:a16="http://schemas.microsoft.com/office/drawing/2014/main" id="{3A75D100-ACF6-9F24-E58E-33064AB057F0}"/>
              </a:ext>
            </a:extLst>
          </p:cNvPr>
          <p:cNvPicPr>
            <a:picLocks noChangeAspect="1"/>
          </p:cNvPicPr>
          <p:nvPr/>
        </p:nvPicPr>
        <p:blipFill>
          <a:blip r:embed="rId2"/>
          <a:stretch>
            <a:fillRect/>
          </a:stretch>
        </p:blipFill>
        <p:spPr>
          <a:xfrm>
            <a:off x="389941" y="3595565"/>
            <a:ext cx="6880025" cy="1138762"/>
          </a:xfrm>
          <a:prstGeom prst="rect">
            <a:avLst/>
          </a:prstGeom>
        </p:spPr>
      </p:pic>
      <p:pic>
        <p:nvPicPr>
          <p:cNvPr id="8" name="Picture 7">
            <a:extLst>
              <a:ext uri="{FF2B5EF4-FFF2-40B4-BE49-F238E27FC236}">
                <a16:creationId xmlns:a16="http://schemas.microsoft.com/office/drawing/2014/main" id="{FF92177B-00FA-945A-4FC0-7BBE9C4CE2AE}"/>
              </a:ext>
            </a:extLst>
          </p:cNvPr>
          <p:cNvPicPr>
            <a:picLocks noChangeAspect="1"/>
          </p:cNvPicPr>
          <p:nvPr/>
        </p:nvPicPr>
        <p:blipFill>
          <a:blip r:embed="rId3"/>
          <a:stretch>
            <a:fillRect/>
          </a:stretch>
        </p:blipFill>
        <p:spPr>
          <a:xfrm>
            <a:off x="7269966" y="2283612"/>
            <a:ext cx="4638447" cy="4367912"/>
          </a:xfrm>
          <a:prstGeom prst="rect">
            <a:avLst/>
          </a:prstGeom>
        </p:spPr>
      </p:pic>
    </p:spTree>
    <p:extLst>
      <p:ext uri="{BB962C8B-B14F-4D97-AF65-F5344CB8AC3E}">
        <p14:creationId xmlns:p14="http://schemas.microsoft.com/office/powerpoint/2010/main" val="200438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83D94-7C1E-8727-D572-D33D913DF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23E84-8069-CE20-3C19-50D4F32F9FAD}"/>
              </a:ext>
            </a:extLst>
          </p:cNvPr>
          <p:cNvSpPr>
            <a:spLocks noGrp="1"/>
          </p:cNvSpPr>
          <p:nvPr>
            <p:ph type="ctrTitle"/>
          </p:nvPr>
        </p:nvSpPr>
        <p:spPr/>
        <p:txBody>
          <a:bodyPr/>
          <a:lstStyle/>
          <a:p>
            <a:r>
              <a:rPr lang="en-US"/>
              <a:t>Validation</a:t>
            </a:r>
          </a:p>
        </p:txBody>
      </p:sp>
      <p:cxnSp>
        <p:nvCxnSpPr>
          <p:cNvPr id="3" name="Straight Connector 2">
            <a:extLst>
              <a:ext uri="{FF2B5EF4-FFF2-40B4-BE49-F238E27FC236}">
                <a16:creationId xmlns:a16="http://schemas.microsoft.com/office/drawing/2014/main" id="{22FF561E-26CB-9E86-4F7B-DB7176A204CC}"/>
              </a:ext>
            </a:extLst>
          </p:cNvPr>
          <p:cNvCxnSpPr/>
          <p:nvPr/>
        </p:nvCxnSpPr>
        <p:spPr>
          <a:xfrm>
            <a:off x="679687" y="613528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3C63F4D-9332-E262-4D47-228AFD57A298}"/>
              </a:ext>
            </a:extLst>
          </p:cNvPr>
          <p:cNvCxnSpPr/>
          <p:nvPr/>
        </p:nvCxnSpPr>
        <p:spPr>
          <a:xfrm flipV="1">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620366E-C55D-7E06-F20F-DDB9A20BCBE1}"/>
              </a:ext>
            </a:extLst>
          </p:cNvPr>
          <p:cNvCxnSpPr>
            <a:cxnSpLocks/>
          </p:cNvCxnSpPr>
          <p:nvPr/>
        </p:nvCxnSpPr>
        <p:spPr>
          <a:xfrm>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940D01-699C-4CC8-C7A9-9E2E3DFC20C1}"/>
              </a:ext>
            </a:extLst>
          </p:cNvPr>
          <p:cNvCxnSpPr>
            <a:cxnSpLocks/>
          </p:cNvCxnSpPr>
          <p:nvPr/>
        </p:nvCxnSpPr>
        <p:spPr>
          <a:xfrm>
            <a:off x="11261301" y="5789570"/>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564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CFA13-F941-3BEC-224A-FFC3D857A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23AAE-DB7F-114E-07A9-43E87F645615}"/>
              </a:ext>
            </a:extLst>
          </p:cNvPr>
          <p:cNvSpPr>
            <a:spLocks noGrp="1"/>
          </p:cNvSpPr>
          <p:nvPr>
            <p:ph type="title"/>
          </p:nvPr>
        </p:nvSpPr>
        <p:spPr>
          <a:xfrm>
            <a:off x="615697" y="685800"/>
            <a:ext cx="6227063" cy="638503"/>
          </a:xfrm>
        </p:spPr>
        <p:txBody>
          <a:bodyPr anchor="b">
            <a:normAutofit/>
          </a:bodyPr>
          <a:lstStyle/>
          <a:p>
            <a:r>
              <a:rPr lang="en-CA" sz="3600"/>
              <a:t>Elasticity Perturbation</a:t>
            </a:r>
          </a:p>
        </p:txBody>
      </p:sp>
      <p:sp>
        <p:nvSpPr>
          <p:cNvPr id="3" name="Content Placeholder 2">
            <a:extLst>
              <a:ext uri="{FF2B5EF4-FFF2-40B4-BE49-F238E27FC236}">
                <a16:creationId xmlns:a16="http://schemas.microsoft.com/office/drawing/2014/main" id="{0FAE57A7-F18F-A1D3-923B-A3561594E7BA}"/>
              </a:ext>
            </a:extLst>
          </p:cNvPr>
          <p:cNvSpPr>
            <a:spLocks noGrp="1"/>
          </p:cNvSpPr>
          <p:nvPr>
            <p:ph sz="quarter" idx="14"/>
          </p:nvPr>
        </p:nvSpPr>
        <p:spPr>
          <a:xfrm>
            <a:off x="615697" y="2186678"/>
            <a:ext cx="4413503" cy="3234856"/>
          </a:xfrm>
        </p:spPr>
        <p:txBody>
          <a:bodyPr>
            <a:normAutofit/>
          </a:bodyPr>
          <a:lstStyle/>
          <a:p>
            <a:endParaRPr lang="en-CA"/>
          </a:p>
          <a:p>
            <a:pPr marL="285750" indent="-285750">
              <a:buFont typeface="Arial" panose="020B0604020202020204" pitchFamily="34" charset="0"/>
              <a:buChar char="•"/>
            </a:pPr>
            <a:r>
              <a:rPr lang="en-CA" sz="1800"/>
              <a:t>Elasticity: Demand sensitivity to change in price</a:t>
            </a:r>
          </a:p>
          <a:p>
            <a:pPr marL="514350" lvl="1" indent="-285750">
              <a:buFont typeface="Arial" panose="020B0604020202020204" pitchFamily="34" charset="0"/>
              <a:buChar char="•"/>
            </a:pPr>
            <a:r>
              <a:rPr lang="en-CA"/>
              <a:t>Reward decreases as elasticity increases</a:t>
            </a:r>
          </a:p>
        </p:txBody>
      </p:sp>
      <p:pic>
        <p:nvPicPr>
          <p:cNvPr id="7" name="Picture 6">
            <a:extLst>
              <a:ext uri="{FF2B5EF4-FFF2-40B4-BE49-F238E27FC236}">
                <a16:creationId xmlns:a16="http://schemas.microsoft.com/office/drawing/2014/main" id="{1898DB2E-E83E-A716-CD74-0F730F727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807" y="2008993"/>
            <a:ext cx="6363659" cy="3738648"/>
          </a:xfrm>
          <a:prstGeom prst="rect">
            <a:avLst/>
          </a:prstGeom>
          <a:noFill/>
        </p:spPr>
      </p:pic>
    </p:spTree>
    <p:extLst>
      <p:ext uri="{BB962C8B-B14F-4D97-AF65-F5344CB8AC3E}">
        <p14:creationId xmlns:p14="http://schemas.microsoft.com/office/powerpoint/2010/main" val="1823304521"/>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732F-051C-FB06-D0D9-1332EA7FF444}"/>
              </a:ext>
            </a:extLst>
          </p:cNvPr>
          <p:cNvSpPr>
            <a:spLocks noGrp="1"/>
          </p:cNvSpPr>
          <p:nvPr>
            <p:ph type="title"/>
          </p:nvPr>
        </p:nvSpPr>
        <p:spPr>
          <a:xfrm>
            <a:off x="1021079" y="365760"/>
            <a:ext cx="10149841" cy="740664"/>
          </a:xfrm>
        </p:spPr>
        <p:txBody>
          <a:bodyPr anchor="t">
            <a:normAutofit/>
          </a:bodyPr>
          <a:lstStyle/>
          <a:p>
            <a:r>
              <a:rPr lang="en-CA" sz="3600"/>
              <a:t>Market simulation validity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1A81AE-D901-B1FC-2219-5AAF10342C4B}"/>
                  </a:ext>
                </a:extLst>
              </p:cNvPr>
              <p:cNvSpPr>
                <a:spLocks noGrp="1"/>
              </p:cNvSpPr>
              <p:nvPr>
                <p:ph type="body" sz="half" idx="2"/>
              </p:nvPr>
            </p:nvSpPr>
            <p:spPr>
              <a:xfrm>
                <a:off x="793878" y="1106424"/>
                <a:ext cx="5172581" cy="1475980"/>
              </a:xfrm>
            </p:spPr>
            <p:txBody>
              <a:bodyPr anchor="b">
                <a:normAutofit/>
              </a:bodyPr>
              <a:lstStyle/>
              <a:p>
                <a:pPr marL="285750" indent="-285750">
                  <a:buFont typeface="Arial" panose="020B0604020202020204" pitchFamily="34" charset="0"/>
                  <a:buChar char="•"/>
                </a:pPr>
                <a:r>
                  <a:rPr lang="en-CA" sz="1800"/>
                  <a:t>Average Bidding Price per Marginal Resource</a:t>
                </a:r>
              </a:p>
              <a:p>
                <a:pPr marL="742950" lvl="1" indent="-285750">
                  <a:buFont typeface="Arial" panose="020B0604020202020204" pitchFamily="34" charset="0"/>
                  <a:buChar char="•"/>
                </a:pPr>
                <a:r>
                  <a:rPr lang="en-CA"/>
                  <a:t>Wind -&gt; Natural Gas -&gt; Other </a:t>
                </a:r>
                <a14:m>
                  <m:oMath xmlns:m="http://schemas.openxmlformats.org/officeDocument/2006/math">
                    <m:sSup>
                      <m:sSupPr>
                        <m:ctrlPr>
                          <a:rPr lang="en-CA" i="1" smtClean="0">
                            <a:latin typeface="Cambria Math" panose="02040503050406030204" pitchFamily="18" charset="0"/>
                          </a:rPr>
                        </m:ctrlPr>
                      </m:sSupPr>
                      <m:e>
                        <m:r>
                          <m:rPr>
                            <m:nor/>
                          </m:rPr>
                          <a:rPr lang="en-CA" dirty="0"/>
                          <m:t>(</m:t>
                        </m:r>
                        <m:r>
                          <m:rPr>
                            <m:nor/>
                          </m:rPr>
                          <a:rPr lang="en-CA" dirty="0"/>
                          <m:t>BESS</m:t>
                        </m:r>
                        <m:r>
                          <m:rPr>
                            <m:nor/>
                          </m:rPr>
                          <a:rPr lang="en-CA" dirty="0"/>
                          <m:t>)</m:t>
                        </m:r>
                      </m:e>
                      <m:sup>
                        <m:r>
                          <a:rPr lang="en-CA" b="0" i="1" dirty="0" smtClean="0">
                            <a:latin typeface="Cambria Math" panose="02040503050406030204" pitchFamily="18" charset="0"/>
                          </a:rPr>
                          <m:t>5</m:t>
                        </m:r>
                      </m:sup>
                    </m:sSup>
                  </m:oMath>
                </a14:m>
                <a:endParaRPr lang="en-CA"/>
              </a:p>
              <a:p>
                <a:pPr marL="285750" indent="-285750">
                  <a:buFont typeface="Arial" panose="020B0604020202020204" pitchFamily="34" charset="0"/>
                  <a:buChar char="•"/>
                </a:pPr>
                <a:r>
                  <a:rPr lang="en-CA" sz="1800"/>
                  <a:t>Electricity Merit Order curve in simulation</a:t>
                </a:r>
              </a:p>
              <a:p>
                <a:pPr marL="742950" lvl="1" indent="-285750">
                  <a:buFont typeface="Arial" panose="020B0604020202020204" pitchFamily="34" charset="0"/>
                  <a:buChar char="•"/>
                </a:pPr>
                <a:r>
                  <a:rPr lang="en-CA"/>
                  <a:t>Variable -&gt; Baseload -&gt; </a:t>
                </a:r>
                <a14:m>
                  <m:oMath xmlns:m="http://schemas.openxmlformats.org/officeDocument/2006/math">
                    <m:sSup>
                      <m:sSupPr>
                        <m:ctrlPr>
                          <a:rPr lang="en-CA" i="1" smtClean="0">
                            <a:latin typeface="Cambria Math" panose="02040503050406030204" pitchFamily="18" charset="0"/>
                          </a:rPr>
                        </m:ctrlPr>
                      </m:sSupPr>
                      <m:e>
                        <m:r>
                          <m:rPr>
                            <m:nor/>
                          </m:rPr>
                          <a:rPr lang="en-CA" dirty="0"/>
                          <m:t>Dispatchable</m:t>
                        </m:r>
                      </m:e>
                      <m:sup>
                        <m:r>
                          <a:rPr lang="en-CA" b="0" i="1" dirty="0" smtClean="0">
                            <a:latin typeface="Cambria Math" panose="02040503050406030204" pitchFamily="18" charset="0"/>
                          </a:rPr>
                          <m:t>5</m:t>
                        </m:r>
                      </m:sup>
                    </m:sSup>
                  </m:oMath>
                </a14:m>
                <a:endParaRPr lang="en-CA"/>
              </a:p>
            </p:txBody>
          </p:sp>
        </mc:Choice>
        <mc:Fallback>
          <p:sp>
            <p:nvSpPr>
              <p:cNvPr id="3" name="Content Placeholder 2">
                <a:extLst>
                  <a:ext uri="{FF2B5EF4-FFF2-40B4-BE49-F238E27FC236}">
                    <a16:creationId xmlns:a16="http://schemas.microsoft.com/office/drawing/2014/main" id="{831A81AE-D901-B1FC-2219-5AAF10342C4B}"/>
                  </a:ext>
                </a:extLst>
              </p:cNvPr>
              <p:cNvSpPr>
                <a:spLocks noGrp="1" noRot="1" noChangeAspect="1" noMove="1" noResize="1" noEditPoints="1" noAdjustHandles="1" noChangeArrowheads="1" noChangeShapeType="1" noTextEdit="1"/>
              </p:cNvSpPr>
              <p:nvPr>
                <p:ph type="body" sz="half" idx="2"/>
              </p:nvPr>
            </p:nvSpPr>
            <p:spPr>
              <a:xfrm>
                <a:off x="793878" y="1106424"/>
                <a:ext cx="5172581" cy="1475980"/>
              </a:xfrm>
              <a:blipFill>
                <a:blip r:embed="rId4"/>
                <a:stretch>
                  <a:fillRect l="-707" r="-1178" b="-413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59A687B-BCBB-9C79-2594-21EEAD861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136" y="3429000"/>
            <a:ext cx="9815702" cy="2748045"/>
          </a:xfrm>
          <a:prstGeom prst="rect">
            <a:avLst/>
          </a:prstGeom>
        </p:spPr>
      </p:pic>
      <p:pic>
        <p:nvPicPr>
          <p:cNvPr id="13" name="Picture 12">
            <a:extLst>
              <a:ext uri="{FF2B5EF4-FFF2-40B4-BE49-F238E27FC236}">
                <a16:creationId xmlns:a16="http://schemas.microsoft.com/office/drawing/2014/main" id="{EC0B9A00-3AF6-5FF3-5494-646C3BE4EF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817114"/>
            <a:ext cx="5953760" cy="2611886"/>
          </a:xfrm>
          <a:prstGeom prst="rect">
            <a:avLst/>
          </a:prstGeom>
        </p:spPr>
      </p:pic>
      <p:sp>
        <p:nvSpPr>
          <p:cNvPr id="4" name="Footer Placeholder 3">
            <a:extLst>
              <a:ext uri="{FF2B5EF4-FFF2-40B4-BE49-F238E27FC236}">
                <a16:creationId xmlns:a16="http://schemas.microsoft.com/office/drawing/2014/main" id="{EBF7319B-1DB4-3824-9F89-945DC75B73FE}"/>
              </a:ext>
            </a:extLst>
          </p:cNvPr>
          <p:cNvSpPr>
            <a:spLocks noGrp="1"/>
          </p:cNvSpPr>
          <p:nvPr>
            <p:ph type="ftr" sz="quarter" idx="11"/>
          </p:nvPr>
        </p:nvSpPr>
        <p:spPr>
          <a:xfrm>
            <a:off x="612647" y="6343955"/>
            <a:ext cx="11084053" cy="365125"/>
          </a:xfrm>
        </p:spPr>
        <p:txBody>
          <a:bodyPr/>
          <a:lstStyle/>
          <a:p>
            <a:r>
              <a:rPr lang="en-US"/>
              <a:t>[5] </a:t>
            </a:r>
            <a:r>
              <a:rPr lang="en-US" sz="700"/>
              <a:t>Potomac Economics, "2023 State of the Market Report for the ERCOT Electricity Markets," Potomac Economics, Ltd. (Independent Market Monitor for ERCOT), Tech. Rep., 2024.</a:t>
            </a:r>
            <a:endParaRPr lang="en-US"/>
          </a:p>
        </p:txBody>
      </p:sp>
    </p:spTree>
    <p:extLst>
      <p:ext uri="{BB962C8B-B14F-4D97-AF65-F5344CB8AC3E}">
        <p14:creationId xmlns:p14="http://schemas.microsoft.com/office/powerpoint/2010/main" val="1949572702"/>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C919-772E-3DF0-58F0-849373ABBCC8}"/>
              </a:ext>
            </a:extLst>
          </p:cNvPr>
          <p:cNvSpPr>
            <a:spLocks noGrp="1"/>
          </p:cNvSpPr>
          <p:nvPr>
            <p:ph type="title"/>
          </p:nvPr>
        </p:nvSpPr>
        <p:spPr>
          <a:xfrm>
            <a:off x="346921" y="448453"/>
            <a:ext cx="6665918" cy="559852"/>
          </a:xfrm>
        </p:spPr>
        <p:txBody>
          <a:bodyPr anchor="b">
            <a:normAutofit/>
          </a:bodyPr>
          <a:lstStyle/>
          <a:p>
            <a:r>
              <a:rPr lang="en-CA" sz="3200"/>
              <a:t>Optimality and Convergence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32B029-7DCB-2AA7-94C7-D20170F2B619}"/>
                  </a:ext>
                </a:extLst>
              </p:cNvPr>
              <p:cNvSpPr>
                <a:spLocks noGrp="1"/>
              </p:cNvSpPr>
              <p:nvPr>
                <p:ph sz="quarter" idx="14"/>
              </p:nvPr>
            </p:nvSpPr>
            <p:spPr>
              <a:xfrm>
                <a:off x="118199" y="1485900"/>
                <a:ext cx="4561666" cy="3886200"/>
              </a:xfrm>
            </p:spPr>
            <p:txBody>
              <a:bodyPr>
                <a:normAutofit/>
              </a:bodyPr>
              <a:lstStyle/>
              <a:p>
                <a:pPr marL="285750" indent="-285750">
                  <a:buFont typeface="Arial" panose="020B0604020202020204" pitchFamily="34" charset="0"/>
                  <a:buChar char="•"/>
                </a:pPr>
                <a:r>
                  <a:rPr lang="en-CA" sz="1700"/>
                  <a:t>Weak Acyclicity: Verification of convergence paths in sink </a:t>
                </a:r>
                <a14:m>
                  <m:oMath xmlns:m="http://schemas.openxmlformats.org/officeDocument/2006/math">
                    <m:sSup>
                      <m:sSupPr>
                        <m:ctrlPr>
                          <a:rPr lang="en-CA" sz="1800" i="1">
                            <a:latin typeface="Cambria Math" panose="02040503050406030204" pitchFamily="18" charset="0"/>
                          </a:rPr>
                        </m:ctrlPr>
                      </m:sSupPr>
                      <m:e>
                        <m:r>
                          <m:rPr>
                            <m:nor/>
                          </m:rPr>
                          <a:rPr lang="en-CA" sz="1800" b="0" i="0" smtClean="0">
                            <a:latin typeface="Bahnschrift SemiLight (Body)"/>
                          </a:rPr>
                          <m:t>profile</m:t>
                        </m:r>
                      </m:e>
                      <m:sup>
                        <m:r>
                          <a:rPr lang="en-CA" sz="1800" b="0" i="1" smtClean="0">
                            <a:latin typeface="Cambria Math" panose="02040503050406030204" pitchFamily="18" charset="0"/>
                          </a:rPr>
                          <m:t>4</m:t>
                        </m:r>
                      </m:sup>
                    </m:sSup>
                  </m:oMath>
                </a14:m>
                <a:endParaRPr lang="en-CA" sz="1800"/>
              </a:p>
              <a:p>
                <a:pPr marL="285750" indent="-285750">
                  <a:buFont typeface="Arial" panose="020B0604020202020204" pitchFamily="34" charset="0"/>
                  <a:buChar char="•"/>
                </a:pPr>
                <a:r>
                  <a:rPr lang="en-CA" sz="1700"/>
                  <a:t>Late-Stage Policy: Optimality vs randomized seeded policies during training</a:t>
                </a:r>
              </a:p>
            </p:txBody>
          </p:sp>
        </mc:Choice>
        <mc:Fallback>
          <p:sp>
            <p:nvSpPr>
              <p:cNvPr id="3" name="Content Placeholder 2">
                <a:extLst>
                  <a:ext uri="{FF2B5EF4-FFF2-40B4-BE49-F238E27FC236}">
                    <a16:creationId xmlns:a16="http://schemas.microsoft.com/office/drawing/2014/main" id="{E832B029-7DCB-2AA7-94C7-D20170F2B619}"/>
                  </a:ext>
                </a:extLst>
              </p:cNvPr>
              <p:cNvSpPr>
                <a:spLocks noGrp="1" noRot="1" noChangeAspect="1" noMove="1" noResize="1" noEditPoints="1" noAdjustHandles="1" noChangeArrowheads="1" noChangeShapeType="1" noTextEdit="1"/>
              </p:cNvSpPr>
              <p:nvPr>
                <p:ph sz="quarter" idx="14"/>
              </p:nvPr>
            </p:nvSpPr>
            <p:spPr>
              <a:xfrm>
                <a:off x="118199" y="1485900"/>
                <a:ext cx="4561666" cy="3886200"/>
              </a:xfrm>
              <a:blipFill>
                <a:blip r:embed="rId4"/>
                <a:stretch>
                  <a:fillRect l="-668" t="-628"/>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06664460-61EC-AE26-4394-CDC0AB019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864" y="370904"/>
            <a:ext cx="5153215" cy="4008056"/>
          </a:xfrm>
          <a:prstGeom prst="rect">
            <a:avLst/>
          </a:prstGeom>
        </p:spPr>
      </p:pic>
      <p:pic>
        <p:nvPicPr>
          <p:cNvPr id="5" name="Picture 4">
            <a:extLst>
              <a:ext uri="{FF2B5EF4-FFF2-40B4-BE49-F238E27FC236}">
                <a16:creationId xmlns:a16="http://schemas.microsoft.com/office/drawing/2014/main" id="{AEC34E38-39AA-8025-EA21-20F1CDCD60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921" y="3239283"/>
            <a:ext cx="6096000" cy="2709333"/>
          </a:xfrm>
          <a:prstGeom prst="rect">
            <a:avLst/>
          </a:prstGeom>
        </p:spPr>
      </p:pic>
      <p:sp>
        <p:nvSpPr>
          <p:cNvPr id="6" name="Footer Placeholder 5">
            <a:extLst>
              <a:ext uri="{FF2B5EF4-FFF2-40B4-BE49-F238E27FC236}">
                <a16:creationId xmlns:a16="http://schemas.microsoft.com/office/drawing/2014/main" id="{C32D82E0-1423-DDD2-C3C9-A0631F191D71}"/>
              </a:ext>
            </a:extLst>
          </p:cNvPr>
          <p:cNvSpPr>
            <a:spLocks noGrp="1"/>
          </p:cNvSpPr>
          <p:nvPr>
            <p:ph type="ftr" sz="quarter" idx="11"/>
          </p:nvPr>
        </p:nvSpPr>
        <p:spPr>
          <a:xfrm>
            <a:off x="609599" y="6343955"/>
            <a:ext cx="10027921" cy="365125"/>
          </a:xfrm>
        </p:spPr>
        <p:txBody>
          <a:bodyPr/>
          <a:lstStyle/>
          <a:p>
            <a:r>
              <a:rPr lang="en-US"/>
              <a:t>[4] G. Arslan and S. Yüksel, "Decentralized Q-Learning for Stochastic Teams and Games," </a:t>
            </a:r>
            <a:r>
              <a:rPr lang="en-US" i="1"/>
              <a:t>IEEE Trans. Autom. Control</a:t>
            </a:r>
            <a:r>
              <a:rPr lang="en-US"/>
              <a:t>, vol. 62, no. 4, pp. 1545–1558, Apr. 2017</a:t>
            </a:r>
            <a:r>
              <a:rPr lang="en-US" sz="700"/>
              <a:t>.</a:t>
            </a:r>
          </a:p>
        </p:txBody>
      </p:sp>
    </p:spTree>
    <p:extLst>
      <p:ext uri="{BB962C8B-B14F-4D97-AF65-F5344CB8AC3E}">
        <p14:creationId xmlns:p14="http://schemas.microsoft.com/office/powerpoint/2010/main" val="268402143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55F3-58AE-1663-D3FA-E368009AE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6214C-DFB2-FFCF-3A87-225BE8802BD1}"/>
              </a:ext>
            </a:extLst>
          </p:cNvPr>
          <p:cNvSpPr>
            <a:spLocks noGrp="1"/>
          </p:cNvSpPr>
          <p:nvPr>
            <p:ph type="ctrTitle"/>
          </p:nvPr>
        </p:nvSpPr>
        <p:spPr/>
        <p:txBody>
          <a:bodyPr/>
          <a:lstStyle/>
          <a:p>
            <a:r>
              <a:rPr lang="en-US"/>
              <a:t>Implications</a:t>
            </a:r>
          </a:p>
        </p:txBody>
      </p:sp>
      <p:cxnSp>
        <p:nvCxnSpPr>
          <p:cNvPr id="3" name="Straight Connector 2">
            <a:extLst>
              <a:ext uri="{FF2B5EF4-FFF2-40B4-BE49-F238E27FC236}">
                <a16:creationId xmlns:a16="http://schemas.microsoft.com/office/drawing/2014/main" id="{14A99379-590E-9209-FB1E-2A9000111DAA}"/>
              </a:ext>
            </a:extLst>
          </p:cNvPr>
          <p:cNvCxnSpPr/>
          <p:nvPr/>
        </p:nvCxnSpPr>
        <p:spPr>
          <a:xfrm>
            <a:off x="679687" y="613528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6740344-9CAE-5304-22D3-70593A4A490B}"/>
              </a:ext>
            </a:extLst>
          </p:cNvPr>
          <p:cNvCxnSpPr/>
          <p:nvPr/>
        </p:nvCxnSpPr>
        <p:spPr>
          <a:xfrm flipV="1">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987B43-B5BD-EB9B-0BB5-FCD57E5EA8B4}"/>
              </a:ext>
            </a:extLst>
          </p:cNvPr>
          <p:cNvCxnSpPr>
            <a:cxnSpLocks/>
          </p:cNvCxnSpPr>
          <p:nvPr/>
        </p:nvCxnSpPr>
        <p:spPr>
          <a:xfrm>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FB7236-DFFE-C166-7CA7-DBBE59CEB429}"/>
              </a:ext>
            </a:extLst>
          </p:cNvPr>
          <p:cNvCxnSpPr>
            <a:cxnSpLocks/>
          </p:cNvCxnSpPr>
          <p:nvPr/>
        </p:nvCxnSpPr>
        <p:spPr>
          <a:xfrm>
            <a:off x="11261301" y="5789570"/>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623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3FA5-F31E-2D99-306C-6891E5B64E09}"/>
              </a:ext>
            </a:extLst>
          </p:cNvPr>
          <p:cNvSpPr>
            <a:spLocks noGrp="1"/>
          </p:cNvSpPr>
          <p:nvPr>
            <p:ph type="title"/>
          </p:nvPr>
        </p:nvSpPr>
        <p:spPr/>
        <p:txBody>
          <a:bodyPr/>
          <a:lstStyle/>
          <a:p>
            <a:r>
              <a:rPr lang="en-CA" sz="3600"/>
              <a:t>Baseline Implications</a:t>
            </a:r>
          </a:p>
        </p:txBody>
      </p:sp>
      <p:sp>
        <p:nvSpPr>
          <p:cNvPr id="3" name="Content Placeholder 2">
            <a:extLst>
              <a:ext uri="{FF2B5EF4-FFF2-40B4-BE49-F238E27FC236}">
                <a16:creationId xmlns:a16="http://schemas.microsoft.com/office/drawing/2014/main" id="{E726401A-E7AA-B862-62F6-82ECD7333E30}"/>
              </a:ext>
            </a:extLst>
          </p:cNvPr>
          <p:cNvSpPr>
            <a:spLocks noGrp="1"/>
          </p:cNvSpPr>
          <p:nvPr>
            <p:ph idx="1"/>
          </p:nvPr>
        </p:nvSpPr>
        <p:spPr>
          <a:xfrm>
            <a:off x="643632" y="2998701"/>
            <a:ext cx="4172713" cy="1532660"/>
          </a:xfrm>
        </p:spPr>
        <p:txBody>
          <a:bodyPr/>
          <a:lstStyle/>
          <a:p>
            <a:pPr marL="285750" indent="-285750">
              <a:buFont typeface="Arial" panose="020B0604020202020204" pitchFamily="34" charset="0"/>
              <a:buChar char="•"/>
            </a:pPr>
            <a:r>
              <a:rPr lang="en-CA" sz="1700"/>
              <a:t>Power Generator Bidding:</a:t>
            </a:r>
          </a:p>
          <a:p>
            <a:pPr marL="514350" lvl="1" indent="-285750">
              <a:buFont typeface="Arial" panose="020B0604020202020204" pitchFamily="34" charset="0"/>
              <a:buChar char="•"/>
            </a:pPr>
            <a:r>
              <a:rPr lang="en-CA" sz="1700"/>
              <a:t>Learning vs non-learning strategy</a:t>
            </a:r>
          </a:p>
          <a:p>
            <a:pPr marL="514350" lvl="1" indent="-285750">
              <a:buFont typeface="Arial" panose="020B0604020202020204" pitchFamily="34" charset="0"/>
              <a:buChar char="•"/>
            </a:pPr>
            <a:r>
              <a:rPr lang="en-CA" sz="1700"/>
              <a:t>Iterated design has no dominant agent; Less aggressive bidding.</a:t>
            </a:r>
          </a:p>
          <a:p>
            <a:pPr marL="285750" indent="-285750">
              <a:buFont typeface="Arial" panose="020B0604020202020204" pitchFamily="34" charset="0"/>
              <a:buChar char="•"/>
            </a:pPr>
            <a:r>
              <a:rPr lang="en-CA" sz="1700"/>
              <a:t>Market mechanism:</a:t>
            </a:r>
          </a:p>
          <a:p>
            <a:pPr marL="514350" lvl="1" indent="-285750">
              <a:buFont typeface="Arial" panose="020B0604020202020204" pitchFamily="34" charset="0"/>
              <a:buChar char="•"/>
            </a:pPr>
            <a:r>
              <a:rPr lang="en-CA" sz="1700"/>
              <a:t>Mean Profit, Win Rate, and Mean Bid </a:t>
            </a:r>
          </a:p>
          <a:p>
            <a:pPr marL="514350" lvl="1" indent="-285750">
              <a:buFontTx/>
              <a:buChar char="-"/>
            </a:pPr>
            <a:endParaRPr lang="en-CA"/>
          </a:p>
          <a:p>
            <a:pPr marL="514350" lvl="1" indent="-285750">
              <a:buFontTx/>
              <a:buChar char="-"/>
            </a:pPr>
            <a:endParaRPr lang="en-CA"/>
          </a:p>
        </p:txBody>
      </p:sp>
      <p:sp>
        <p:nvSpPr>
          <p:cNvPr id="12" name="TextBox 11">
            <a:extLst>
              <a:ext uri="{FF2B5EF4-FFF2-40B4-BE49-F238E27FC236}">
                <a16:creationId xmlns:a16="http://schemas.microsoft.com/office/drawing/2014/main" id="{CEF94E20-1269-E540-1F1D-982261550B2A}"/>
              </a:ext>
            </a:extLst>
          </p:cNvPr>
          <p:cNvSpPr txBox="1"/>
          <p:nvPr/>
        </p:nvSpPr>
        <p:spPr>
          <a:xfrm>
            <a:off x="4982461" y="3099850"/>
            <a:ext cx="6898641" cy="261610"/>
          </a:xfrm>
          <a:prstGeom prst="rect">
            <a:avLst/>
          </a:prstGeom>
          <a:noFill/>
        </p:spPr>
        <p:txBody>
          <a:bodyPr wrap="square" rtlCol="0">
            <a:spAutoFit/>
          </a:bodyPr>
          <a:lstStyle/>
          <a:p>
            <a:pPr algn="ctr"/>
            <a:r>
              <a:rPr lang="en-CA" sz="1100"/>
              <a:t>Table 2: Three agent case, with undercutting strategy is most dominant.</a:t>
            </a:r>
          </a:p>
        </p:txBody>
      </p:sp>
      <p:sp>
        <p:nvSpPr>
          <p:cNvPr id="13" name="TextBox 12">
            <a:extLst>
              <a:ext uri="{FF2B5EF4-FFF2-40B4-BE49-F238E27FC236}">
                <a16:creationId xmlns:a16="http://schemas.microsoft.com/office/drawing/2014/main" id="{95BC5396-3337-CEA4-93B0-1F850760DBBF}"/>
              </a:ext>
            </a:extLst>
          </p:cNvPr>
          <p:cNvSpPr txBox="1"/>
          <p:nvPr/>
        </p:nvSpPr>
        <p:spPr>
          <a:xfrm>
            <a:off x="4650230" y="5801361"/>
            <a:ext cx="7563101" cy="261610"/>
          </a:xfrm>
          <a:prstGeom prst="rect">
            <a:avLst/>
          </a:prstGeom>
          <a:noFill/>
        </p:spPr>
        <p:txBody>
          <a:bodyPr wrap="square" rtlCol="0">
            <a:spAutoFit/>
          </a:bodyPr>
          <a:lstStyle/>
          <a:p>
            <a:pPr algn="ctr"/>
            <a:r>
              <a:rPr lang="en-CA" sz="1100"/>
              <a:t>Table 3: Five agent Case, with more sophisticated strategy tracking marginal resource.</a:t>
            </a:r>
          </a:p>
        </p:txBody>
      </p:sp>
      <p:pic>
        <p:nvPicPr>
          <p:cNvPr id="5" name="Picture 4">
            <a:extLst>
              <a:ext uri="{FF2B5EF4-FFF2-40B4-BE49-F238E27FC236}">
                <a16:creationId xmlns:a16="http://schemas.microsoft.com/office/drawing/2014/main" id="{A8DEF865-557A-5736-8D7C-973EBDC849CA}"/>
              </a:ext>
            </a:extLst>
          </p:cNvPr>
          <p:cNvPicPr>
            <a:picLocks noChangeAspect="1"/>
          </p:cNvPicPr>
          <p:nvPr/>
        </p:nvPicPr>
        <p:blipFill>
          <a:blip r:embed="rId4"/>
          <a:stretch>
            <a:fillRect/>
          </a:stretch>
        </p:blipFill>
        <p:spPr>
          <a:xfrm>
            <a:off x="4982461" y="1919955"/>
            <a:ext cx="7039957" cy="1228896"/>
          </a:xfrm>
          <a:prstGeom prst="rect">
            <a:avLst/>
          </a:prstGeom>
        </p:spPr>
      </p:pic>
      <p:pic>
        <p:nvPicPr>
          <p:cNvPr id="7" name="Picture 6">
            <a:extLst>
              <a:ext uri="{FF2B5EF4-FFF2-40B4-BE49-F238E27FC236}">
                <a16:creationId xmlns:a16="http://schemas.microsoft.com/office/drawing/2014/main" id="{24AD2F8D-5598-330B-FDA8-1E624E0802D0}"/>
              </a:ext>
            </a:extLst>
          </p:cNvPr>
          <p:cNvPicPr>
            <a:picLocks noChangeAspect="1"/>
          </p:cNvPicPr>
          <p:nvPr/>
        </p:nvPicPr>
        <p:blipFill>
          <a:blip r:embed="rId5"/>
          <a:stretch>
            <a:fillRect/>
          </a:stretch>
        </p:blipFill>
        <p:spPr>
          <a:xfrm>
            <a:off x="4982461" y="4537602"/>
            <a:ext cx="6979399" cy="1263759"/>
          </a:xfrm>
          <a:prstGeom prst="rect">
            <a:avLst/>
          </a:prstGeom>
        </p:spPr>
      </p:pic>
    </p:spTree>
    <p:extLst>
      <p:ext uri="{BB962C8B-B14F-4D97-AF65-F5344CB8AC3E}">
        <p14:creationId xmlns:p14="http://schemas.microsoft.com/office/powerpoint/2010/main" val="811795537"/>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2AF1-B802-41AB-6853-842401392BB5}"/>
              </a:ext>
            </a:extLst>
          </p:cNvPr>
          <p:cNvSpPr>
            <a:spLocks noGrp="1"/>
          </p:cNvSpPr>
          <p:nvPr>
            <p:ph type="ctrTitle"/>
          </p:nvPr>
        </p:nvSpPr>
        <p:spPr/>
        <p:txBody>
          <a:bodyPr/>
          <a:lstStyle/>
          <a:p>
            <a:r>
              <a:rPr lang="en-US"/>
              <a:t>Closing Thoughts</a:t>
            </a:r>
          </a:p>
        </p:txBody>
      </p:sp>
      <p:cxnSp>
        <p:nvCxnSpPr>
          <p:cNvPr id="3" name="Straight Connector 2">
            <a:extLst>
              <a:ext uri="{FF2B5EF4-FFF2-40B4-BE49-F238E27FC236}">
                <a16:creationId xmlns:a16="http://schemas.microsoft.com/office/drawing/2014/main" id="{E97FA65F-1FAD-8CEA-D2F5-07DC2E791AC2}"/>
              </a:ext>
            </a:extLst>
          </p:cNvPr>
          <p:cNvCxnSpPr/>
          <p:nvPr/>
        </p:nvCxnSpPr>
        <p:spPr>
          <a:xfrm>
            <a:off x="679687" y="613528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C2047F4-5EBC-7020-0A13-62AE7FF03DDA}"/>
              </a:ext>
            </a:extLst>
          </p:cNvPr>
          <p:cNvCxnSpPr/>
          <p:nvPr/>
        </p:nvCxnSpPr>
        <p:spPr>
          <a:xfrm flipV="1">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2ECE9E-4455-7FB1-05FB-459AC029CF66}"/>
              </a:ext>
            </a:extLst>
          </p:cNvPr>
          <p:cNvCxnSpPr>
            <a:cxnSpLocks/>
          </p:cNvCxnSpPr>
          <p:nvPr/>
        </p:nvCxnSpPr>
        <p:spPr>
          <a:xfrm>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D277A1-4456-04CA-4D07-4B5B0359CCD5}"/>
              </a:ext>
            </a:extLst>
          </p:cNvPr>
          <p:cNvCxnSpPr>
            <a:cxnSpLocks/>
          </p:cNvCxnSpPr>
          <p:nvPr/>
        </p:nvCxnSpPr>
        <p:spPr>
          <a:xfrm>
            <a:off x="11261301" y="5789570"/>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828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8253-B652-8DDD-CDAB-1C64AB705915}"/>
              </a:ext>
            </a:extLst>
          </p:cNvPr>
          <p:cNvSpPr>
            <a:spLocks noGrp="1"/>
          </p:cNvSpPr>
          <p:nvPr>
            <p:ph type="title"/>
          </p:nvPr>
        </p:nvSpPr>
        <p:spPr/>
        <p:txBody>
          <a:bodyPr/>
          <a:lstStyle/>
          <a:p>
            <a:r>
              <a:rPr lang="en-US" sz="4800"/>
              <a:t>Design Improvements</a:t>
            </a:r>
          </a:p>
        </p:txBody>
      </p:sp>
      <p:pic>
        <p:nvPicPr>
          <p:cNvPr id="5" name="Content Placeholder 4">
            <a:extLst>
              <a:ext uri="{FF2B5EF4-FFF2-40B4-BE49-F238E27FC236}">
                <a16:creationId xmlns:a16="http://schemas.microsoft.com/office/drawing/2014/main" id="{2472E6E9-9C24-2137-6862-E22D45B32B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81880"/>
            <a:ext cx="12754322" cy="8502881"/>
          </a:xfrm>
          <a:prstGeom prst="rect">
            <a:avLst/>
          </a:prstGeom>
        </p:spPr>
      </p:pic>
    </p:spTree>
    <p:extLst>
      <p:ext uri="{BB962C8B-B14F-4D97-AF65-F5344CB8AC3E}">
        <p14:creationId xmlns:p14="http://schemas.microsoft.com/office/powerpoint/2010/main" val="151500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CFF46-0FD3-4AA2-6511-01DA1D9B9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6F5D2-AD4A-E940-18F3-E5BF5063E648}"/>
              </a:ext>
            </a:extLst>
          </p:cNvPr>
          <p:cNvSpPr>
            <a:spLocks noGrp="1"/>
          </p:cNvSpPr>
          <p:nvPr>
            <p:ph type="title"/>
          </p:nvPr>
        </p:nvSpPr>
        <p:spPr>
          <a:xfrm>
            <a:off x="612648" y="685800"/>
            <a:ext cx="10963655" cy="488659"/>
          </a:xfrm>
        </p:spPr>
        <p:txBody>
          <a:bodyPr/>
          <a:lstStyle/>
          <a:p>
            <a:r>
              <a:rPr lang="en-US" sz="2800"/>
              <a:t>PROJECT OVERVIEW</a:t>
            </a:r>
          </a:p>
        </p:txBody>
      </p:sp>
      <p:cxnSp>
        <p:nvCxnSpPr>
          <p:cNvPr id="6" name="Straight Connector 5">
            <a:extLst>
              <a:ext uri="{FF2B5EF4-FFF2-40B4-BE49-F238E27FC236}">
                <a16:creationId xmlns:a16="http://schemas.microsoft.com/office/drawing/2014/main" id="{B68C765F-C953-B882-3912-E122C50AA88E}"/>
              </a:ext>
            </a:extLst>
          </p:cNvPr>
          <p:cNvCxnSpPr/>
          <p:nvPr/>
        </p:nvCxnSpPr>
        <p:spPr>
          <a:xfrm>
            <a:off x="570697" y="1321266"/>
            <a:ext cx="10775659"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74F69387-8720-1257-A3DF-4028053BBB33}"/>
              </a:ext>
            </a:extLst>
          </p:cNvPr>
          <p:cNvSpPr/>
          <p:nvPr/>
        </p:nvSpPr>
        <p:spPr>
          <a:xfrm>
            <a:off x="1008132" y="2678886"/>
            <a:ext cx="9900787" cy="1268496"/>
          </a:xfrm>
          <a:prstGeom prst="roundRect">
            <a:avLst/>
          </a:prstGeom>
          <a:solidFill>
            <a:srgbClr val="EEF7E5"/>
          </a:solidFill>
          <a:ln>
            <a:solidFill>
              <a:srgbClr val="56B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Bahnschrift SemiLight"/>
                <a:ea typeface="+mn-ea"/>
                <a:cs typeface="+mn-cs"/>
              </a:rPr>
              <a:t>Develop a model that uses Enverus’ proprietary datasets to optimize strategies in the energy-market bidding landscape by integrating machine learning and game theory</a:t>
            </a:r>
            <a:endParaRPr kumimoji="0" lang="en-CA" sz="2000" b="0" i="0" u="none" strike="noStrike" kern="1200" cap="none" spc="0" normalizeH="0" baseline="0" noProof="0">
              <a:ln>
                <a:noFill/>
              </a:ln>
              <a:solidFill>
                <a:srgbClr val="000000"/>
              </a:solidFill>
              <a:effectLst/>
              <a:uLnTx/>
              <a:uFillTx/>
              <a:latin typeface="Bahnschrift SemiLight"/>
              <a:ea typeface="+mn-ea"/>
              <a:cs typeface="+mn-cs"/>
            </a:endParaRPr>
          </a:p>
        </p:txBody>
      </p:sp>
      <p:sp>
        <p:nvSpPr>
          <p:cNvPr id="1025" name="TextBox 1024">
            <a:extLst>
              <a:ext uri="{FF2B5EF4-FFF2-40B4-BE49-F238E27FC236}">
                <a16:creationId xmlns:a16="http://schemas.microsoft.com/office/drawing/2014/main" id="{3EF30622-22A3-7F85-D88E-8F2F26942063}"/>
              </a:ext>
            </a:extLst>
          </p:cNvPr>
          <p:cNvSpPr txBox="1"/>
          <p:nvPr/>
        </p:nvSpPr>
        <p:spPr>
          <a:xfrm>
            <a:off x="3777215" y="2080977"/>
            <a:ext cx="46345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i="0" u="none" strike="noStrike" kern="1200" cap="none" spc="0" normalizeH="0" baseline="0" noProof="0">
                <a:ln>
                  <a:noFill/>
                </a:ln>
                <a:solidFill>
                  <a:srgbClr val="000000"/>
                </a:solidFill>
                <a:effectLst/>
                <a:uLnTx/>
                <a:uFillTx/>
                <a:latin typeface="Bahnschrift SemiLight"/>
                <a:ea typeface="+mn-ea"/>
                <a:cs typeface="+mn-cs"/>
              </a:rPr>
              <a:t>Formal Problem Statement</a:t>
            </a:r>
          </a:p>
        </p:txBody>
      </p:sp>
      <p:sp>
        <p:nvSpPr>
          <p:cNvPr id="1029" name="TextBox 1028">
            <a:extLst>
              <a:ext uri="{FF2B5EF4-FFF2-40B4-BE49-F238E27FC236}">
                <a16:creationId xmlns:a16="http://schemas.microsoft.com/office/drawing/2014/main" id="{6B0BEA80-071B-7653-2C5F-8F68C22D9C52}"/>
              </a:ext>
            </a:extLst>
          </p:cNvPr>
          <p:cNvSpPr txBox="1"/>
          <p:nvPr/>
        </p:nvSpPr>
        <p:spPr>
          <a:xfrm>
            <a:off x="1008132" y="3988155"/>
            <a:ext cx="99007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Our Partner: Enverus, </a:t>
            </a:r>
            <a:r>
              <a:rPr kumimoji="0" lang="en-US" sz="1600" b="1" i="0" u="none" strike="noStrike" kern="1200" cap="none" spc="0" normalizeH="0" baseline="0" noProof="0">
                <a:ln>
                  <a:noFill/>
                </a:ln>
                <a:solidFill>
                  <a:srgbClr val="000000"/>
                </a:solidFill>
                <a:effectLst/>
                <a:uLnTx/>
                <a:uFillTx/>
                <a:latin typeface="Bahnschrift SemiLight"/>
                <a:ea typeface="+mn-ea"/>
                <a:cs typeface="+mn-cs"/>
              </a:rPr>
              <a:t>An energy data and analytics company that provides information for participants in North American electricity and commodity markets</a:t>
            </a:r>
            <a:r>
              <a:rPr lang="en-CA" sz="1600" b="1">
                <a:solidFill>
                  <a:srgbClr val="000000"/>
                </a:solidFill>
                <a:latin typeface="Bahnschrift SemiLight"/>
              </a:rPr>
              <a:t>.</a:t>
            </a:r>
            <a:endParaRPr kumimoji="0" lang="en-US" sz="1600" b="1" i="0" u="none" strike="noStrike" kern="1200" cap="none" spc="0" normalizeH="0" baseline="0" noProof="0">
              <a:ln>
                <a:noFill/>
              </a:ln>
              <a:solidFill>
                <a:srgbClr val="000000"/>
              </a:solidFill>
              <a:effectLst/>
              <a:uLnTx/>
              <a:uFillTx/>
              <a:latin typeface="Bahnschrift SemiLight"/>
              <a:ea typeface="+mn-ea"/>
              <a:cs typeface="+mn-cs"/>
            </a:endParaRPr>
          </a:p>
        </p:txBody>
      </p:sp>
      <p:pic>
        <p:nvPicPr>
          <p:cNvPr id="4" name="Picture 3">
            <a:extLst>
              <a:ext uri="{FF2B5EF4-FFF2-40B4-BE49-F238E27FC236}">
                <a16:creationId xmlns:a16="http://schemas.microsoft.com/office/drawing/2014/main" id="{EBD96656-FB48-58D3-5345-A68915E05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046" y="5170839"/>
            <a:ext cx="2317907" cy="662258"/>
          </a:xfrm>
          <a:prstGeom prst="round2DiagRect">
            <a:avLst>
              <a:gd name="adj1" fmla="val 16667"/>
              <a:gd name="adj2" fmla="val 16415"/>
            </a:avLst>
          </a:prstGeom>
          <a:ln w="88900" cap="sq">
            <a:solidFill>
              <a:srgbClr val="FFFFFF"/>
            </a:solidFill>
            <a:miter lim="800000"/>
          </a:ln>
          <a:effectLst>
            <a:outerShdw blurRad="254000" algn="tl" rotWithShape="0">
              <a:srgbClr val="000000">
                <a:alpha val="43000"/>
              </a:srgbClr>
            </a:outerShdw>
          </a:effectLst>
        </p:spPr>
      </p:pic>
      <p:sp>
        <p:nvSpPr>
          <p:cNvPr id="7" name="Footer Placeholder 7">
            <a:extLst>
              <a:ext uri="{FF2B5EF4-FFF2-40B4-BE49-F238E27FC236}">
                <a16:creationId xmlns:a16="http://schemas.microsoft.com/office/drawing/2014/main" id="{CACF929D-90A9-B848-960D-EB0C4E7CE4E3}"/>
              </a:ext>
            </a:extLst>
          </p:cNvPr>
          <p:cNvSpPr>
            <a:spLocks noGrp="1"/>
          </p:cNvSpPr>
          <p:nvPr>
            <p:ph type="ftr" sz="quarter" idx="11"/>
          </p:nvPr>
        </p:nvSpPr>
        <p:spPr>
          <a:xfrm>
            <a:off x="612647" y="6540615"/>
            <a:ext cx="8633829" cy="365125"/>
          </a:xfrm>
        </p:spPr>
        <p:txBody>
          <a:bodyPr/>
          <a:lstStyle/>
          <a:p>
            <a:r>
              <a:rPr lang="en-US"/>
              <a:t>[5] “Creating the future of energy together.,” Enverus, https://</a:t>
            </a:r>
            <a:r>
              <a:rPr lang="en-US" err="1"/>
              <a:t>www.enverus.com</a:t>
            </a:r>
            <a:r>
              <a:rPr lang="en-US"/>
              <a:t>/ (accessed Oct. 25, 2025). </a:t>
            </a:r>
          </a:p>
        </p:txBody>
      </p:sp>
    </p:spTree>
    <p:extLst>
      <p:ext uri="{BB962C8B-B14F-4D97-AF65-F5344CB8AC3E}">
        <p14:creationId xmlns:p14="http://schemas.microsoft.com/office/powerpoint/2010/main" val="1407001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779A5-6C03-FE5C-E9FE-AA247066D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F60BE-399C-F93D-206E-3809762B96F4}"/>
              </a:ext>
            </a:extLst>
          </p:cNvPr>
          <p:cNvSpPr>
            <a:spLocks noGrp="1"/>
          </p:cNvSpPr>
          <p:nvPr>
            <p:ph type="ctrTitle"/>
          </p:nvPr>
        </p:nvSpPr>
        <p:spPr/>
        <p:txBody>
          <a:bodyPr/>
          <a:lstStyle/>
          <a:p>
            <a:r>
              <a:rPr lang="en-US"/>
              <a:t>References</a:t>
            </a:r>
          </a:p>
        </p:txBody>
      </p:sp>
      <p:cxnSp>
        <p:nvCxnSpPr>
          <p:cNvPr id="3" name="Straight Connector 2">
            <a:extLst>
              <a:ext uri="{FF2B5EF4-FFF2-40B4-BE49-F238E27FC236}">
                <a16:creationId xmlns:a16="http://schemas.microsoft.com/office/drawing/2014/main" id="{57F55CE8-7C4F-0FA7-73D3-964056547B6C}"/>
              </a:ext>
            </a:extLst>
          </p:cNvPr>
          <p:cNvCxnSpPr/>
          <p:nvPr/>
        </p:nvCxnSpPr>
        <p:spPr>
          <a:xfrm>
            <a:off x="679687" y="613528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B2C5EC7-5347-8532-5251-228C88F11769}"/>
              </a:ext>
            </a:extLst>
          </p:cNvPr>
          <p:cNvCxnSpPr/>
          <p:nvPr/>
        </p:nvCxnSpPr>
        <p:spPr>
          <a:xfrm flipV="1">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291F14C-53C7-05C5-1EC7-B23B7BF9A0F4}"/>
              </a:ext>
            </a:extLst>
          </p:cNvPr>
          <p:cNvCxnSpPr>
            <a:cxnSpLocks/>
          </p:cNvCxnSpPr>
          <p:nvPr/>
        </p:nvCxnSpPr>
        <p:spPr>
          <a:xfrm>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106D78C-68D1-5E89-6C82-5BC12C218521}"/>
              </a:ext>
            </a:extLst>
          </p:cNvPr>
          <p:cNvCxnSpPr>
            <a:cxnSpLocks/>
          </p:cNvCxnSpPr>
          <p:nvPr/>
        </p:nvCxnSpPr>
        <p:spPr>
          <a:xfrm>
            <a:off x="11261301" y="5789570"/>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94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5FFB7-6D94-2E02-E6DA-CC6FC890EAE6}"/>
              </a:ext>
            </a:extLst>
          </p:cNvPr>
          <p:cNvSpPr>
            <a:spLocks noGrp="1"/>
          </p:cNvSpPr>
          <p:nvPr>
            <p:ph idx="1"/>
          </p:nvPr>
        </p:nvSpPr>
        <p:spPr>
          <a:xfrm>
            <a:off x="614172" y="516194"/>
            <a:ext cx="10963656" cy="4343400"/>
          </a:xfrm>
        </p:spPr>
        <p:txBody>
          <a:bodyPr/>
          <a:lstStyle/>
          <a:p>
            <a:r>
              <a:rPr lang="en-US" sz="1600"/>
              <a:t>[1] I. N. England, “How resources are selected and prices are set in the wholesale energy markets,” How Resources Are Selected and Prices Are Set in the Wholesale Energy Markets, https://www.iso-ne.com/about/what-we-do/how-resources-are-selected-and-prices-are-set (accessed Oct. 30, 2025). </a:t>
            </a:r>
          </a:p>
          <a:p>
            <a:r>
              <a:rPr lang="en-US" sz="1600"/>
              <a:t>[2] “Energy,” ISO, https://www.iso.org/foresight/energy.html (accessed Feb. 21, 2026).</a:t>
            </a:r>
          </a:p>
          <a:p>
            <a:r>
              <a:rPr lang="en-US" sz="1600"/>
              <a:t>[3] “Creating the future of energy together.,” </a:t>
            </a:r>
            <a:r>
              <a:rPr lang="en-US" sz="1600" err="1"/>
              <a:t>Enverus</a:t>
            </a:r>
            <a:r>
              <a:rPr lang="en-US" sz="1600"/>
              <a:t>, https://www.enverus.com/ (accessed Oct. 25, 2025). </a:t>
            </a:r>
          </a:p>
          <a:p>
            <a:r>
              <a:rPr lang="en-CA" sz="1600"/>
              <a:t>[4] G. Arslan and S. Yuksel, “Decentralized Q-learning for stochastic teams and games,” </a:t>
            </a:r>
            <a:r>
              <a:rPr lang="en-CA" sz="1600" i="1"/>
              <a:t>IEEE Transactions on Automatic Control</a:t>
            </a:r>
            <a:r>
              <a:rPr lang="en-CA" sz="1600"/>
              <a:t>, vol. 62, no. 4, pp. 1545–1558, Apr. 2017, Accessed February 23rd, 2026. DOI: 10.1109/TAC.2016.2598476</a:t>
            </a:r>
          </a:p>
          <a:p>
            <a:r>
              <a:rPr lang="en-CA" sz="1600"/>
              <a:t>[5] Potomac Economics, “2023 state of the market report for the ERCOT electricity markets,” Potomac Economics, Ltd. (Independent Market Monitor for ERCOT), </a:t>
            </a:r>
            <a:r>
              <a:rPr lang="en-CA" sz="1600" err="1"/>
              <a:t>Tech.Rep</a:t>
            </a:r>
            <a:r>
              <a:rPr lang="en-CA" sz="1600"/>
              <a:t>., 2024. [Online]. Available: </a:t>
            </a:r>
            <a:r>
              <a:rPr lang="en-CA" sz="1600">
                <a:hlinkClick r:id="rId2"/>
              </a:rPr>
              <a:t>https://www.potomaceconomics.com/wp-content/uploads/2024/06/2023-ERCOT-SOM-Report.pdf</a:t>
            </a:r>
            <a:r>
              <a:rPr lang="en-CA" sz="1600"/>
              <a:t>. </a:t>
            </a:r>
          </a:p>
          <a:p>
            <a:endParaRPr lang="en-US"/>
          </a:p>
          <a:p>
            <a:endParaRPr lang="en-US"/>
          </a:p>
          <a:p>
            <a:endParaRPr lang="en-CA"/>
          </a:p>
        </p:txBody>
      </p:sp>
    </p:spTree>
    <p:extLst>
      <p:ext uri="{BB962C8B-B14F-4D97-AF65-F5344CB8AC3E}">
        <p14:creationId xmlns:p14="http://schemas.microsoft.com/office/powerpoint/2010/main" val="868563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FB9D8-DD4B-148B-44C7-8B410D9E9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D61C0-B0B5-8CB6-5023-1C391A0B88D4}"/>
              </a:ext>
            </a:extLst>
          </p:cNvPr>
          <p:cNvSpPr>
            <a:spLocks noGrp="1"/>
          </p:cNvSpPr>
          <p:nvPr>
            <p:ph type="ctrTitle"/>
          </p:nvPr>
        </p:nvSpPr>
        <p:spPr/>
        <p:txBody>
          <a:bodyPr/>
          <a:lstStyle/>
          <a:p>
            <a:r>
              <a:rPr lang="en-US"/>
              <a:t>Appendix</a:t>
            </a:r>
          </a:p>
        </p:txBody>
      </p:sp>
      <p:cxnSp>
        <p:nvCxnSpPr>
          <p:cNvPr id="3" name="Straight Connector 2">
            <a:extLst>
              <a:ext uri="{FF2B5EF4-FFF2-40B4-BE49-F238E27FC236}">
                <a16:creationId xmlns:a16="http://schemas.microsoft.com/office/drawing/2014/main" id="{1E167216-FCFF-2CAF-87CB-807ADEEA9651}"/>
              </a:ext>
            </a:extLst>
          </p:cNvPr>
          <p:cNvCxnSpPr/>
          <p:nvPr/>
        </p:nvCxnSpPr>
        <p:spPr>
          <a:xfrm>
            <a:off x="679687" y="613528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3D90E7B-5EB9-761B-70D5-EA0BA2806CFC}"/>
              </a:ext>
            </a:extLst>
          </p:cNvPr>
          <p:cNvCxnSpPr/>
          <p:nvPr/>
        </p:nvCxnSpPr>
        <p:spPr>
          <a:xfrm flipV="1">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14E792-B01F-1B85-9640-0D1282620CA3}"/>
              </a:ext>
            </a:extLst>
          </p:cNvPr>
          <p:cNvCxnSpPr>
            <a:cxnSpLocks/>
          </p:cNvCxnSpPr>
          <p:nvPr/>
        </p:nvCxnSpPr>
        <p:spPr>
          <a:xfrm>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943F59-4B1F-431C-26F7-90F6A2C6F012}"/>
              </a:ext>
            </a:extLst>
          </p:cNvPr>
          <p:cNvCxnSpPr>
            <a:cxnSpLocks/>
          </p:cNvCxnSpPr>
          <p:nvPr/>
        </p:nvCxnSpPr>
        <p:spPr>
          <a:xfrm>
            <a:off x="11261301" y="5789570"/>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466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1A653D-3D01-12EE-EC7B-CC7A2A337CC8}"/>
              </a:ext>
            </a:extLst>
          </p:cNvPr>
          <p:cNvSpPr>
            <a:spLocks noGrp="1"/>
          </p:cNvSpPr>
          <p:nvPr>
            <p:ph type="title"/>
          </p:nvPr>
        </p:nvSpPr>
        <p:spPr>
          <a:xfrm>
            <a:off x="612648" y="685800"/>
            <a:ext cx="10963655" cy="762001"/>
          </a:xfrm>
        </p:spPr>
        <p:txBody>
          <a:bodyPr anchor="b">
            <a:normAutofit/>
          </a:bodyPr>
          <a:lstStyle/>
          <a:p>
            <a:r>
              <a:rPr lang="en-US" sz="3600"/>
              <a:t>Parameter Selection Table</a:t>
            </a:r>
          </a:p>
        </p:txBody>
      </p:sp>
      <p:sp>
        <p:nvSpPr>
          <p:cNvPr id="3" name="Content Placeholder 2">
            <a:extLst>
              <a:ext uri="{FF2B5EF4-FFF2-40B4-BE49-F238E27FC236}">
                <a16:creationId xmlns:a16="http://schemas.microsoft.com/office/drawing/2014/main" id="{430C87C2-69A6-1B55-14F8-7FE479263D97}"/>
              </a:ext>
            </a:extLst>
          </p:cNvPr>
          <p:cNvSpPr>
            <a:spLocks noGrp="1"/>
          </p:cNvSpPr>
          <p:nvPr>
            <p:ph idx="1"/>
          </p:nvPr>
        </p:nvSpPr>
        <p:spPr/>
        <p:txBody>
          <a:bodyPr/>
          <a:lstStyle/>
          <a:p>
            <a:endParaRPr lang="en-CA"/>
          </a:p>
        </p:txBody>
      </p:sp>
      <p:pic>
        <p:nvPicPr>
          <p:cNvPr id="8" name="Picture 7">
            <a:extLst>
              <a:ext uri="{FF2B5EF4-FFF2-40B4-BE49-F238E27FC236}">
                <a16:creationId xmlns:a16="http://schemas.microsoft.com/office/drawing/2014/main" id="{8477120B-7AB4-C986-8341-B9C297F71186}"/>
              </a:ext>
            </a:extLst>
          </p:cNvPr>
          <p:cNvPicPr>
            <a:picLocks noChangeAspect="1"/>
          </p:cNvPicPr>
          <p:nvPr/>
        </p:nvPicPr>
        <p:blipFill>
          <a:blip r:embed="rId2"/>
          <a:stretch>
            <a:fillRect/>
          </a:stretch>
        </p:blipFill>
        <p:spPr>
          <a:xfrm>
            <a:off x="253130" y="1695418"/>
            <a:ext cx="11531868" cy="4610164"/>
          </a:xfrm>
          <a:prstGeom prst="rect">
            <a:avLst/>
          </a:prstGeom>
        </p:spPr>
      </p:pic>
    </p:spTree>
    <p:extLst>
      <p:ext uri="{BB962C8B-B14F-4D97-AF65-F5344CB8AC3E}">
        <p14:creationId xmlns:p14="http://schemas.microsoft.com/office/powerpoint/2010/main" val="56255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5EAE-6231-C86F-0827-A8BA06237DB0}"/>
              </a:ext>
            </a:extLst>
          </p:cNvPr>
          <p:cNvSpPr>
            <a:spLocks noGrp="1"/>
          </p:cNvSpPr>
          <p:nvPr>
            <p:ph type="title"/>
          </p:nvPr>
        </p:nvSpPr>
        <p:spPr/>
        <p:txBody>
          <a:bodyPr/>
          <a:lstStyle/>
          <a:p>
            <a:r>
              <a:rPr lang="en-CA"/>
              <a:t>Warm Start</a:t>
            </a:r>
          </a:p>
        </p:txBody>
      </p:sp>
      <p:sp>
        <p:nvSpPr>
          <p:cNvPr id="3" name="Content Placeholder 2">
            <a:extLst>
              <a:ext uri="{FF2B5EF4-FFF2-40B4-BE49-F238E27FC236}">
                <a16:creationId xmlns:a16="http://schemas.microsoft.com/office/drawing/2014/main" id="{DFC62F41-9367-2510-12D6-028E0E102547}"/>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210E2032-2FC2-891B-3001-AA3FBAF9CEE4}"/>
              </a:ext>
            </a:extLst>
          </p:cNvPr>
          <p:cNvPicPr>
            <a:picLocks noChangeAspect="1"/>
          </p:cNvPicPr>
          <p:nvPr/>
        </p:nvPicPr>
        <p:blipFill>
          <a:blip r:embed="rId2"/>
          <a:stretch>
            <a:fillRect/>
          </a:stretch>
        </p:blipFill>
        <p:spPr>
          <a:xfrm>
            <a:off x="1931435" y="3336459"/>
            <a:ext cx="8269084" cy="1081159"/>
          </a:xfrm>
          <a:prstGeom prst="rect">
            <a:avLst/>
          </a:prstGeom>
        </p:spPr>
      </p:pic>
      <p:pic>
        <p:nvPicPr>
          <p:cNvPr id="7" name="Picture 6">
            <a:extLst>
              <a:ext uri="{FF2B5EF4-FFF2-40B4-BE49-F238E27FC236}">
                <a16:creationId xmlns:a16="http://schemas.microsoft.com/office/drawing/2014/main" id="{4F0E33DD-9D24-B070-4C6B-26200811B01B}"/>
              </a:ext>
            </a:extLst>
          </p:cNvPr>
          <p:cNvPicPr>
            <a:picLocks noChangeAspect="1"/>
          </p:cNvPicPr>
          <p:nvPr/>
        </p:nvPicPr>
        <p:blipFill>
          <a:blip r:embed="rId3"/>
          <a:stretch>
            <a:fillRect/>
          </a:stretch>
        </p:blipFill>
        <p:spPr>
          <a:xfrm>
            <a:off x="2000492" y="5017800"/>
            <a:ext cx="8257023" cy="1162626"/>
          </a:xfrm>
          <a:prstGeom prst="rect">
            <a:avLst/>
          </a:prstGeom>
        </p:spPr>
      </p:pic>
      <p:pic>
        <p:nvPicPr>
          <p:cNvPr id="9" name="Picture 8">
            <a:extLst>
              <a:ext uri="{FF2B5EF4-FFF2-40B4-BE49-F238E27FC236}">
                <a16:creationId xmlns:a16="http://schemas.microsoft.com/office/drawing/2014/main" id="{E52B47A8-2587-72F2-653D-99709B8D224D}"/>
              </a:ext>
            </a:extLst>
          </p:cNvPr>
          <p:cNvPicPr>
            <a:picLocks noChangeAspect="1"/>
          </p:cNvPicPr>
          <p:nvPr/>
        </p:nvPicPr>
        <p:blipFill>
          <a:blip r:embed="rId4"/>
          <a:stretch>
            <a:fillRect/>
          </a:stretch>
        </p:blipFill>
        <p:spPr>
          <a:xfrm>
            <a:off x="1931435" y="1820574"/>
            <a:ext cx="8326080" cy="1160388"/>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DD8E228-19CA-4B54-E3A9-8339CC19BB60}"/>
                  </a:ext>
                </a:extLst>
              </p:cNvPr>
              <p:cNvSpPr txBox="1"/>
              <p:nvPr/>
            </p:nvSpPr>
            <p:spPr>
              <a:xfrm>
                <a:off x="2062065" y="2883159"/>
                <a:ext cx="8138454" cy="369332"/>
              </a:xfrm>
              <a:prstGeom prst="rect">
                <a:avLst/>
              </a:prstGeom>
              <a:noFill/>
            </p:spPr>
            <p:txBody>
              <a:bodyPr wrap="square" rtlCol="0">
                <a:spAutoFit/>
              </a:bodyPr>
              <a:lstStyle/>
              <a:p>
                <a:pPr algn="ctr"/>
                <a:r>
                  <a:rPr lang="en-CA"/>
                  <a:t>First last 25-episode Max Q-Value Change  (</a:t>
                </a:r>
                <a14:m>
                  <m:oMath xmlns:m="http://schemas.openxmlformats.org/officeDocument/2006/math">
                    <m:r>
                      <a:rPr lang="en-CA" i="1">
                        <a:latin typeface="Cambria Math" panose="02040503050406030204" pitchFamily="18" charset="0"/>
                        <a:ea typeface="Cambria Math" panose="02040503050406030204" pitchFamily="18" charset="0"/>
                      </a:rPr>
                      <m:t>∆)</m:t>
                    </m:r>
                  </m:oMath>
                </a14:m>
                <a:endParaRPr lang="en-CA"/>
              </a:p>
            </p:txBody>
          </p:sp>
        </mc:Choice>
        <mc:Fallback>
          <p:sp>
            <p:nvSpPr>
              <p:cNvPr id="10" name="TextBox 9">
                <a:extLst>
                  <a:ext uri="{FF2B5EF4-FFF2-40B4-BE49-F238E27FC236}">
                    <a16:creationId xmlns:a16="http://schemas.microsoft.com/office/drawing/2014/main" id="{ADD8E228-19CA-4B54-E3A9-8339CC19BB60}"/>
                  </a:ext>
                </a:extLst>
              </p:cNvPr>
              <p:cNvSpPr txBox="1">
                <a:spLocks noRot="1" noChangeAspect="1" noMove="1" noResize="1" noEditPoints="1" noAdjustHandles="1" noChangeArrowheads="1" noChangeShapeType="1" noTextEdit="1"/>
              </p:cNvSpPr>
              <p:nvPr/>
            </p:nvSpPr>
            <p:spPr>
              <a:xfrm>
                <a:off x="2062065" y="2883159"/>
                <a:ext cx="8138454" cy="369332"/>
              </a:xfrm>
              <a:prstGeom prst="rect">
                <a:avLst/>
              </a:prstGeom>
              <a:blipFill>
                <a:blip r:embed="rId5"/>
                <a:stretch>
                  <a:fillRect t="-8197" b="-262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050449C-6F52-158A-2CEF-69DDFCBC66F8}"/>
                  </a:ext>
                </a:extLst>
              </p:cNvPr>
              <p:cNvSpPr txBox="1"/>
              <p:nvPr/>
            </p:nvSpPr>
            <p:spPr>
              <a:xfrm>
                <a:off x="2000492" y="4417618"/>
                <a:ext cx="8200027" cy="369332"/>
              </a:xfrm>
              <a:prstGeom prst="rect">
                <a:avLst/>
              </a:prstGeom>
              <a:noFill/>
            </p:spPr>
            <p:txBody>
              <a:bodyPr wrap="square" rtlCol="0">
                <a:spAutoFit/>
              </a:bodyPr>
              <a:lstStyle/>
              <a:p>
                <a:pPr algn="ctr"/>
                <a:r>
                  <a:rPr lang="en-CA"/>
                  <a:t>Range of last 50-episode Max Q-Value Change  (</a:t>
                </a:r>
                <a14:m>
                  <m:oMath xmlns:m="http://schemas.openxmlformats.org/officeDocument/2006/math">
                    <m:r>
                      <a:rPr lang="en-CA" i="1">
                        <a:latin typeface="Cambria Math" panose="02040503050406030204" pitchFamily="18" charset="0"/>
                        <a:ea typeface="Cambria Math" panose="02040503050406030204" pitchFamily="18" charset="0"/>
                      </a:rPr>
                      <m:t>∆)</m:t>
                    </m:r>
                  </m:oMath>
                </a14:m>
                <a:endParaRPr lang="en-CA"/>
              </a:p>
            </p:txBody>
          </p:sp>
        </mc:Choice>
        <mc:Fallback>
          <p:sp>
            <p:nvSpPr>
              <p:cNvPr id="11" name="TextBox 10">
                <a:extLst>
                  <a:ext uri="{FF2B5EF4-FFF2-40B4-BE49-F238E27FC236}">
                    <a16:creationId xmlns:a16="http://schemas.microsoft.com/office/drawing/2014/main" id="{3050449C-6F52-158A-2CEF-69DDFCBC66F8}"/>
                  </a:ext>
                </a:extLst>
              </p:cNvPr>
              <p:cNvSpPr txBox="1">
                <a:spLocks noRot="1" noChangeAspect="1" noMove="1" noResize="1" noEditPoints="1" noAdjustHandles="1" noChangeArrowheads="1" noChangeShapeType="1" noTextEdit="1"/>
              </p:cNvSpPr>
              <p:nvPr/>
            </p:nvSpPr>
            <p:spPr>
              <a:xfrm>
                <a:off x="2000492" y="4417618"/>
                <a:ext cx="8200027" cy="369332"/>
              </a:xfrm>
              <a:prstGeom prst="rect">
                <a:avLst/>
              </a:prstGeom>
              <a:blipFill>
                <a:blip r:embed="rId6"/>
                <a:stretch>
                  <a:fillRect t="-8333" b="-2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3DB81C0-8213-548B-BA2E-DB1F967EAFB9}"/>
                  </a:ext>
                </a:extLst>
              </p:cNvPr>
              <p:cNvSpPr txBox="1"/>
              <p:nvPr/>
            </p:nvSpPr>
            <p:spPr>
              <a:xfrm>
                <a:off x="2028989" y="6102959"/>
                <a:ext cx="8200027" cy="369332"/>
              </a:xfrm>
              <a:prstGeom prst="rect">
                <a:avLst/>
              </a:prstGeom>
              <a:noFill/>
            </p:spPr>
            <p:txBody>
              <a:bodyPr wrap="square" rtlCol="0">
                <a:spAutoFit/>
              </a:bodyPr>
              <a:lstStyle/>
              <a:p>
                <a:pPr algn="ctr"/>
                <a:r>
                  <a:rPr lang="en-CA"/>
                  <a:t>Variance of last 50-episode Max Q-Value Change  (</a:t>
                </a:r>
                <a14:m>
                  <m:oMath xmlns:m="http://schemas.openxmlformats.org/officeDocument/2006/math">
                    <m:r>
                      <a:rPr lang="en-CA" i="1">
                        <a:latin typeface="Cambria Math" panose="02040503050406030204" pitchFamily="18" charset="0"/>
                        <a:ea typeface="Cambria Math" panose="02040503050406030204" pitchFamily="18" charset="0"/>
                      </a:rPr>
                      <m:t>∆)</m:t>
                    </m:r>
                  </m:oMath>
                </a14:m>
                <a:endParaRPr lang="en-CA"/>
              </a:p>
            </p:txBody>
          </p:sp>
        </mc:Choice>
        <mc:Fallback>
          <p:sp>
            <p:nvSpPr>
              <p:cNvPr id="12" name="TextBox 11">
                <a:extLst>
                  <a:ext uri="{FF2B5EF4-FFF2-40B4-BE49-F238E27FC236}">
                    <a16:creationId xmlns:a16="http://schemas.microsoft.com/office/drawing/2014/main" id="{13DB81C0-8213-548B-BA2E-DB1F967EAFB9}"/>
                  </a:ext>
                </a:extLst>
              </p:cNvPr>
              <p:cNvSpPr txBox="1">
                <a:spLocks noRot="1" noChangeAspect="1" noMove="1" noResize="1" noEditPoints="1" noAdjustHandles="1" noChangeArrowheads="1" noChangeShapeType="1" noTextEdit="1"/>
              </p:cNvSpPr>
              <p:nvPr/>
            </p:nvSpPr>
            <p:spPr>
              <a:xfrm>
                <a:off x="2028989" y="6102959"/>
                <a:ext cx="8200027" cy="369332"/>
              </a:xfrm>
              <a:prstGeom prst="rect">
                <a:avLst/>
              </a:prstGeom>
              <a:blipFill>
                <a:blip r:embed="rId7"/>
                <a:stretch>
                  <a:fillRect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1409254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5C0F-1CDB-8284-E453-3D5A91E6A20B}"/>
              </a:ext>
            </a:extLst>
          </p:cNvPr>
          <p:cNvSpPr>
            <a:spLocks noGrp="1"/>
          </p:cNvSpPr>
          <p:nvPr>
            <p:ph type="title"/>
          </p:nvPr>
        </p:nvSpPr>
        <p:spPr/>
        <p:txBody>
          <a:bodyPr/>
          <a:lstStyle/>
          <a:p>
            <a:r>
              <a:rPr lang="en-CA" sz="3600"/>
              <a:t>Temperature Schedule</a:t>
            </a:r>
          </a:p>
        </p:txBody>
      </p:sp>
      <p:pic>
        <p:nvPicPr>
          <p:cNvPr id="10" name="Content Placeholder 9">
            <a:extLst>
              <a:ext uri="{FF2B5EF4-FFF2-40B4-BE49-F238E27FC236}">
                <a16:creationId xmlns:a16="http://schemas.microsoft.com/office/drawing/2014/main" id="{3DDAEBAF-8367-5E9D-B72A-5CDF5546A6C1}"/>
              </a:ext>
            </a:extLst>
          </p:cNvPr>
          <p:cNvPicPr>
            <a:picLocks noGrp="1" noChangeAspect="1"/>
          </p:cNvPicPr>
          <p:nvPr>
            <p:ph idx="1"/>
          </p:nvPr>
        </p:nvPicPr>
        <p:blipFill>
          <a:blip r:embed="rId2"/>
          <a:stretch>
            <a:fillRect/>
          </a:stretch>
        </p:blipFill>
        <p:spPr>
          <a:xfrm>
            <a:off x="6334746" y="2213503"/>
            <a:ext cx="5659914" cy="1924210"/>
          </a:xfrm>
          <a:prstGeom prst="rect">
            <a:avLst/>
          </a:prstGeom>
        </p:spPr>
      </p:pic>
      <p:pic>
        <p:nvPicPr>
          <p:cNvPr id="5" name="Picture 4">
            <a:extLst>
              <a:ext uri="{FF2B5EF4-FFF2-40B4-BE49-F238E27FC236}">
                <a16:creationId xmlns:a16="http://schemas.microsoft.com/office/drawing/2014/main" id="{34919E4A-CA4A-EA63-7771-BE9B474C9C7B}"/>
              </a:ext>
            </a:extLst>
          </p:cNvPr>
          <p:cNvPicPr>
            <a:picLocks noChangeAspect="1"/>
          </p:cNvPicPr>
          <p:nvPr/>
        </p:nvPicPr>
        <p:blipFill>
          <a:blip r:embed="rId3"/>
          <a:stretch>
            <a:fillRect/>
          </a:stretch>
        </p:blipFill>
        <p:spPr>
          <a:xfrm>
            <a:off x="612647" y="1828800"/>
            <a:ext cx="5010849" cy="581106"/>
          </a:xfrm>
          <a:prstGeom prst="rect">
            <a:avLst/>
          </a:prstGeom>
        </p:spPr>
      </p:pic>
      <p:pic>
        <p:nvPicPr>
          <p:cNvPr id="7" name="Picture 6">
            <a:extLst>
              <a:ext uri="{FF2B5EF4-FFF2-40B4-BE49-F238E27FC236}">
                <a16:creationId xmlns:a16="http://schemas.microsoft.com/office/drawing/2014/main" id="{C73FBA4C-522B-802C-BC9F-54FA298AE4C3}"/>
              </a:ext>
            </a:extLst>
          </p:cNvPr>
          <p:cNvPicPr>
            <a:picLocks noChangeAspect="1"/>
          </p:cNvPicPr>
          <p:nvPr/>
        </p:nvPicPr>
        <p:blipFill>
          <a:blip r:embed="rId4"/>
          <a:stretch>
            <a:fillRect/>
          </a:stretch>
        </p:blipFill>
        <p:spPr>
          <a:xfrm>
            <a:off x="298517" y="3642139"/>
            <a:ext cx="5943663" cy="1965559"/>
          </a:xfrm>
          <a:prstGeom prst="rect">
            <a:avLst/>
          </a:prstGeom>
        </p:spPr>
      </p:pic>
      <p:sp>
        <p:nvSpPr>
          <p:cNvPr id="8" name="TextBox 7">
            <a:extLst>
              <a:ext uri="{FF2B5EF4-FFF2-40B4-BE49-F238E27FC236}">
                <a16:creationId xmlns:a16="http://schemas.microsoft.com/office/drawing/2014/main" id="{43A06B3E-9521-1BFB-C294-6B979078F1B6}"/>
              </a:ext>
            </a:extLst>
          </p:cNvPr>
          <p:cNvSpPr txBox="1"/>
          <p:nvPr/>
        </p:nvSpPr>
        <p:spPr>
          <a:xfrm>
            <a:off x="1256801" y="5453809"/>
            <a:ext cx="4366695" cy="307777"/>
          </a:xfrm>
          <a:prstGeom prst="rect">
            <a:avLst/>
          </a:prstGeom>
          <a:noFill/>
        </p:spPr>
        <p:txBody>
          <a:bodyPr wrap="square" rtlCol="0">
            <a:spAutoFit/>
          </a:bodyPr>
          <a:lstStyle/>
          <a:p>
            <a:r>
              <a:rPr lang="en-CA" sz="1400"/>
              <a:t>Action Entropy in Single Agent Case, Exp. Decay</a:t>
            </a:r>
          </a:p>
        </p:txBody>
      </p:sp>
      <p:sp>
        <p:nvSpPr>
          <p:cNvPr id="11" name="TextBox 10">
            <a:extLst>
              <a:ext uri="{FF2B5EF4-FFF2-40B4-BE49-F238E27FC236}">
                <a16:creationId xmlns:a16="http://schemas.microsoft.com/office/drawing/2014/main" id="{13850F05-BD2D-FAFF-6FCA-899D7E732D51}"/>
              </a:ext>
            </a:extLst>
          </p:cNvPr>
          <p:cNvSpPr txBox="1"/>
          <p:nvPr/>
        </p:nvSpPr>
        <p:spPr>
          <a:xfrm>
            <a:off x="7209608" y="3983824"/>
            <a:ext cx="4366695" cy="307777"/>
          </a:xfrm>
          <a:prstGeom prst="rect">
            <a:avLst/>
          </a:prstGeom>
          <a:noFill/>
        </p:spPr>
        <p:txBody>
          <a:bodyPr wrap="square" rtlCol="0">
            <a:spAutoFit/>
          </a:bodyPr>
          <a:lstStyle/>
          <a:p>
            <a:r>
              <a:rPr lang="en-CA" sz="1400"/>
              <a:t>Action Entropy in Single Agent Case, Fixed Decay.</a:t>
            </a:r>
          </a:p>
        </p:txBody>
      </p:sp>
    </p:spTree>
    <p:extLst>
      <p:ext uri="{BB962C8B-B14F-4D97-AF65-F5344CB8AC3E}">
        <p14:creationId xmlns:p14="http://schemas.microsoft.com/office/powerpoint/2010/main" val="2181504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6732-88ED-FB89-9A7B-9ADDECC43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96422-F4E8-7DAE-8848-9BB232CF8A40}"/>
              </a:ext>
            </a:extLst>
          </p:cNvPr>
          <p:cNvSpPr>
            <a:spLocks noGrp="1"/>
          </p:cNvSpPr>
          <p:nvPr>
            <p:ph type="title"/>
          </p:nvPr>
        </p:nvSpPr>
        <p:spPr>
          <a:xfrm>
            <a:off x="339571" y="419334"/>
            <a:ext cx="8613929" cy="525158"/>
          </a:xfrm>
        </p:spPr>
        <p:txBody>
          <a:bodyPr anchor="t">
            <a:normAutofit fontScale="90000"/>
          </a:bodyPr>
          <a:lstStyle/>
          <a:p>
            <a:r>
              <a:rPr lang="en-CA" sz="3600"/>
              <a:t>Training: Bid Distributions</a:t>
            </a:r>
          </a:p>
        </p:txBody>
      </p:sp>
      <p:sp>
        <p:nvSpPr>
          <p:cNvPr id="3" name="Content Placeholder 2">
            <a:extLst>
              <a:ext uri="{FF2B5EF4-FFF2-40B4-BE49-F238E27FC236}">
                <a16:creationId xmlns:a16="http://schemas.microsoft.com/office/drawing/2014/main" id="{563E9D1C-7AC8-2AF1-39AA-06828A45D335}"/>
              </a:ext>
            </a:extLst>
          </p:cNvPr>
          <p:cNvSpPr>
            <a:spLocks noGrp="1"/>
          </p:cNvSpPr>
          <p:nvPr>
            <p:ph type="body" sz="half" idx="2"/>
          </p:nvPr>
        </p:nvSpPr>
        <p:spPr>
          <a:xfrm>
            <a:off x="612647" y="4526280"/>
            <a:ext cx="3654553" cy="1621111"/>
          </a:xfrm>
        </p:spPr>
        <p:txBody>
          <a:bodyPr anchor="b">
            <a:normAutofit/>
          </a:bodyPr>
          <a:lstStyle/>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p:txBody>
      </p:sp>
      <p:pic>
        <p:nvPicPr>
          <p:cNvPr id="6" name="Picture 5">
            <a:extLst>
              <a:ext uri="{FF2B5EF4-FFF2-40B4-BE49-F238E27FC236}">
                <a16:creationId xmlns:a16="http://schemas.microsoft.com/office/drawing/2014/main" id="{D7CC96A2-E12D-5EDC-0083-0CBFED1C4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259" y="5134709"/>
            <a:ext cx="9006923" cy="1441108"/>
          </a:xfrm>
          <a:prstGeom prst="rect">
            <a:avLst/>
          </a:prstGeom>
        </p:spPr>
      </p:pic>
      <p:pic>
        <p:nvPicPr>
          <p:cNvPr id="9" name="Picture 8">
            <a:extLst>
              <a:ext uri="{FF2B5EF4-FFF2-40B4-BE49-F238E27FC236}">
                <a16:creationId xmlns:a16="http://schemas.microsoft.com/office/drawing/2014/main" id="{98997070-2F00-D88E-2220-A89CDA335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94" y="1254766"/>
            <a:ext cx="4107330" cy="3285864"/>
          </a:xfrm>
          <a:prstGeom prst="rect">
            <a:avLst/>
          </a:prstGeom>
        </p:spPr>
      </p:pic>
      <p:pic>
        <p:nvPicPr>
          <p:cNvPr id="12" name="Picture 11">
            <a:extLst>
              <a:ext uri="{FF2B5EF4-FFF2-40B4-BE49-F238E27FC236}">
                <a16:creationId xmlns:a16="http://schemas.microsoft.com/office/drawing/2014/main" id="{DB12981F-B151-002E-2BA0-D42762534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468" y="2680372"/>
            <a:ext cx="6532485" cy="1741996"/>
          </a:xfrm>
          <a:prstGeom prst="rect">
            <a:avLst/>
          </a:prstGeom>
        </p:spPr>
      </p:pic>
    </p:spTree>
    <p:extLst>
      <p:ext uri="{BB962C8B-B14F-4D97-AF65-F5344CB8AC3E}">
        <p14:creationId xmlns:p14="http://schemas.microsoft.com/office/powerpoint/2010/main" val="822788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8620-1603-44F6-E2D1-87B8B0A31DFB}"/>
              </a:ext>
            </a:extLst>
          </p:cNvPr>
          <p:cNvSpPr>
            <a:spLocks noGrp="1"/>
          </p:cNvSpPr>
          <p:nvPr>
            <p:ph type="title"/>
          </p:nvPr>
        </p:nvSpPr>
        <p:spPr/>
        <p:txBody>
          <a:bodyPr/>
          <a:lstStyle/>
          <a:p>
            <a:r>
              <a:rPr lang="en-CA"/>
              <a:t>BRGap – 1, 3 agent case</a:t>
            </a:r>
          </a:p>
        </p:txBody>
      </p:sp>
      <p:pic>
        <p:nvPicPr>
          <p:cNvPr id="5" name="Content Placeholder 4">
            <a:extLst>
              <a:ext uri="{FF2B5EF4-FFF2-40B4-BE49-F238E27FC236}">
                <a16:creationId xmlns:a16="http://schemas.microsoft.com/office/drawing/2014/main" id="{BBEBAB14-1D9C-A585-7C99-54F78F3B3F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617" y="1586698"/>
            <a:ext cx="5748858" cy="2555048"/>
          </a:xfrm>
          <a:prstGeom prst="rect">
            <a:avLst/>
          </a:prstGeom>
        </p:spPr>
      </p:pic>
      <p:pic>
        <p:nvPicPr>
          <p:cNvPr id="7" name="Picture 6">
            <a:extLst>
              <a:ext uri="{FF2B5EF4-FFF2-40B4-BE49-F238E27FC236}">
                <a16:creationId xmlns:a16="http://schemas.microsoft.com/office/drawing/2014/main" id="{838E940D-58A6-B2D1-13A3-607197F7B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108" y="3873210"/>
            <a:ext cx="6373892" cy="2832841"/>
          </a:xfrm>
          <a:prstGeom prst="rect">
            <a:avLst/>
          </a:prstGeom>
        </p:spPr>
      </p:pic>
      <p:pic>
        <p:nvPicPr>
          <p:cNvPr id="4" name="Picture 3">
            <a:extLst>
              <a:ext uri="{FF2B5EF4-FFF2-40B4-BE49-F238E27FC236}">
                <a16:creationId xmlns:a16="http://schemas.microsoft.com/office/drawing/2014/main" id="{B4C2A625-D6DA-7B26-4B00-E14680F9806C}"/>
              </a:ext>
            </a:extLst>
          </p:cNvPr>
          <p:cNvPicPr>
            <a:picLocks noChangeAspect="1"/>
          </p:cNvPicPr>
          <p:nvPr/>
        </p:nvPicPr>
        <p:blipFill>
          <a:blip r:embed="rId4"/>
          <a:stretch>
            <a:fillRect/>
          </a:stretch>
        </p:blipFill>
        <p:spPr>
          <a:xfrm>
            <a:off x="6730744" y="1955557"/>
            <a:ext cx="5115639" cy="1409897"/>
          </a:xfrm>
          <a:prstGeom prst="rect">
            <a:avLst/>
          </a:prstGeom>
        </p:spPr>
      </p:pic>
    </p:spTree>
    <p:extLst>
      <p:ext uri="{BB962C8B-B14F-4D97-AF65-F5344CB8AC3E}">
        <p14:creationId xmlns:p14="http://schemas.microsoft.com/office/powerpoint/2010/main" val="879370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3D0D-009A-22C7-54A5-01C73BD74BB3}"/>
              </a:ext>
            </a:extLst>
          </p:cNvPr>
          <p:cNvSpPr>
            <a:spLocks noGrp="1"/>
          </p:cNvSpPr>
          <p:nvPr>
            <p:ph type="title"/>
          </p:nvPr>
        </p:nvSpPr>
        <p:spPr>
          <a:xfrm>
            <a:off x="5191026" y="685807"/>
            <a:ext cx="6391374" cy="1372001"/>
          </a:xfrm>
        </p:spPr>
        <p:txBody>
          <a:bodyPr anchor="b">
            <a:normAutofit/>
          </a:bodyPr>
          <a:lstStyle/>
          <a:p>
            <a:r>
              <a:rPr lang="en-CA" sz="5000"/>
              <a:t>Weak Acyclicity: BRGap</a:t>
            </a:r>
          </a:p>
        </p:txBody>
      </p:sp>
      <p:pic>
        <p:nvPicPr>
          <p:cNvPr id="10" name="Picture 9">
            <a:extLst>
              <a:ext uri="{FF2B5EF4-FFF2-40B4-BE49-F238E27FC236}">
                <a16:creationId xmlns:a16="http://schemas.microsoft.com/office/drawing/2014/main" id="{5CE8CF5F-C46B-0E8F-CF49-E7C347FDFEC8}"/>
              </a:ext>
            </a:extLst>
          </p:cNvPr>
          <p:cNvPicPr>
            <a:picLocks noChangeAspect="1"/>
          </p:cNvPicPr>
          <p:nvPr/>
        </p:nvPicPr>
        <p:blipFill>
          <a:blip r:embed="rId2">
            <a:extLst>
              <a:ext uri="{28A0092B-C50C-407E-A947-70E740481C1C}">
                <a14:useLocalDpi xmlns:a14="http://schemas.microsoft.com/office/drawing/2010/main" val="0"/>
              </a:ext>
            </a:extLst>
          </a:blip>
          <a:srcRect l="2209"/>
          <a:stretch>
            <a:fillRect/>
          </a:stretch>
        </p:blipFill>
        <p:spPr>
          <a:xfrm>
            <a:off x="20" y="1"/>
            <a:ext cx="456043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noFill/>
        </p:spPr>
      </p:pic>
      <p:sp>
        <p:nvSpPr>
          <p:cNvPr id="29" name="Content Placeholder 3">
            <a:extLst>
              <a:ext uri="{FF2B5EF4-FFF2-40B4-BE49-F238E27FC236}">
                <a16:creationId xmlns:a16="http://schemas.microsoft.com/office/drawing/2014/main" id="{FB8E2213-E16C-EF94-C1EB-5810842B64F5}"/>
              </a:ext>
            </a:extLst>
          </p:cNvPr>
          <p:cNvSpPr>
            <a:spLocks noGrp="1"/>
          </p:cNvSpPr>
          <p:nvPr>
            <p:ph sz="quarter" idx="14"/>
          </p:nvPr>
        </p:nvSpPr>
        <p:spPr>
          <a:xfrm>
            <a:off x="5180729" y="2743204"/>
            <a:ext cx="6395573" cy="3428989"/>
          </a:xfrm>
        </p:spPr>
        <p:txBody>
          <a:bodyPr/>
          <a:lstStyle/>
          <a:p>
            <a:endParaRPr lang="en-US"/>
          </a:p>
        </p:txBody>
      </p:sp>
    </p:spTree>
    <p:extLst>
      <p:ext uri="{BB962C8B-B14F-4D97-AF65-F5344CB8AC3E}">
        <p14:creationId xmlns:p14="http://schemas.microsoft.com/office/powerpoint/2010/main" val="1344694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394F-CD53-F205-E980-6233A9C39226}"/>
              </a:ext>
            </a:extLst>
          </p:cNvPr>
          <p:cNvSpPr>
            <a:spLocks noGrp="1"/>
          </p:cNvSpPr>
          <p:nvPr>
            <p:ph type="title"/>
          </p:nvPr>
        </p:nvSpPr>
        <p:spPr>
          <a:xfrm>
            <a:off x="612648" y="685800"/>
            <a:ext cx="10963655" cy="762001"/>
          </a:xfrm>
        </p:spPr>
        <p:txBody>
          <a:bodyPr anchor="b">
            <a:normAutofit/>
          </a:bodyPr>
          <a:lstStyle/>
          <a:p>
            <a:r>
              <a:rPr lang="en-CA" sz="3600"/>
              <a:t>Hourly Clearing Prices – 5 agent case</a:t>
            </a:r>
          </a:p>
        </p:txBody>
      </p:sp>
      <p:pic>
        <p:nvPicPr>
          <p:cNvPr id="11" name="Picture 10">
            <a:extLst>
              <a:ext uri="{FF2B5EF4-FFF2-40B4-BE49-F238E27FC236}">
                <a16:creationId xmlns:a16="http://schemas.microsoft.com/office/drawing/2014/main" id="{679AE41B-3D4B-75F4-10E3-0D8C59388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249" y="1828800"/>
            <a:ext cx="9760452" cy="4343400"/>
          </a:xfrm>
          <a:prstGeom prst="rect">
            <a:avLst/>
          </a:prstGeom>
          <a:noFill/>
        </p:spPr>
      </p:pic>
    </p:spTree>
    <p:extLst>
      <p:ext uri="{BB962C8B-B14F-4D97-AF65-F5344CB8AC3E}">
        <p14:creationId xmlns:p14="http://schemas.microsoft.com/office/powerpoint/2010/main" val="202509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A364D-C313-2AA6-2D4A-389EBBF76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0044E-C184-FCF7-C99A-DF633107DF62}"/>
              </a:ext>
            </a:extLst>
          </p:cNvPr>
          <p:cNvSpPr>
            <a:spLocks noGrp="1"/>
          </p:cNvSpPr>
          <p:nvPr>
            <p:ph type="title"/>
          </p:nvPr>
        </p:nvSpPr>
        <p:spPr>
          <a:xfrm>
            <a:off x="612648" y="685800"/>
            <a:ext cx="10963655" cy="488659"/>
          </a:xfrm>
        </p:spPr>
        <p:txBody>
          <a:bodyPr/>
          <a:lstStyle/>
          <a:p>
            <a:r>
              <a:rPr lang="en-US" sz="2800"/>
              <a:t>MARKET BACKGROUND</a:t>
            </a:r>
          </a:p>
        </p:txBody>
      </p:sp>
      <p:cxnSp>
        <p:nvCxnSpPr>
          <p:cNvPr id="6" name="Straight Connector 5">
            <a:extLst>
              <a:ext uri="{FF2B5EF4-FFF2-40B4-BE49-F238E27FC236}">
                <a16:creationId xmlns:a16="http://schemas.microsoft.com/office/drawing/2014/main" id="{109ADFBA-376A-35E5-F86F-C0DA9A8A218D}"/>
              </a:ext>
            </a:extLst>
          </p:cNvPr>
          <p:cNvCxnSpPr/>
          <p:nvPr/>
        </p:nvCxnSpPr>
        <p:spPr>
          <a:xfrm>
            <a:off x="570697" y="1321266"/>
            <a:ext cx="107756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47823F-118A-5AAA-6640-42289F32A5C4}"/>
              </a:ext>
            </a:extLst>
          </p:cNvPr>
          <p:cNvCxnSpPr>
            <a:cxnSpLocks/>
          </p:cNvCxnSpPr>
          <p:nvPr/>
        </p:nvCxnSpPr>
        <p:spPr>
          <a:xfrm flipH="1">
            <a:off x="5904198" y="1543574"/>
            <a:ext cx="1525" cy="46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6E0AA22-3E9B-E3CC-7137-E2AAD02333B6}"/>
              </a:ext>
            </a:extLst>
          </p:cNvPr>
          <p:cNvCxnSpPr/>
          <p:nvPr/>
        </p:nvCxnSpPr>
        <p:spPr>
          <a:xfrm>
            <a:off x="612648" y="1837187"/>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1903039-BBC6-424B-77E6-CEFA313FAD49}"/>
              </a:ext>
            </a:extLst>
          </p:cNvPr>
          <p:cNvSpPr txBox="1"/>
          <p:nvPr/>
        </p:nvSpPr>
        <p:spPr>
          <a:xfrm>
            <a:off x="612648" y="1484854"/>
            <a:ext cx="2755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Market Overview</a:t>
            </a:r>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7D49BE58-4C64-EC85-C8E9-711076FC3CD7}"/>
                  </a:ext>
                </a:extLst>
              </p:cNvPr>
              <p:cNvSpPr txBox="1"/>
              <p:nvPr/>
            </p:nvSpPr>
            <p:spPr>
              <a:xfrm>
                <a:off x="612649" y="1917393"/>
                <a:ext cx="4985730" cy="121616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Bahnschrift SemiLight"/>
                    <a:ea typeface="+mn-ea"/>
                    <a:cs typeface="+mn-cs"/>
                  </a:rPr>
                  <a:t>In the day-ahead market, generators submit hourly bids for the following day that specify how much electricity they are willing to sell and at what price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Bahnschrift SemiLight"/>
                    <a:ea typeface="+mn-ea"/>
                    <a:cs typeface="+mn-cs"/>
                  </a:rPr>
                  <a:t>Since bids are submitted before market clearing, outcomes depend on uncertain demand, future clearing prices, and the bids of competing </a:t>
                </a:r>
                <a14:m>
                  <m:oMath xmlns:m="http://schemas.openxmlformats.org/officeDocument/2006/math">
                    <m:sSup>
                      <m:s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m:rPr>
                            <m:sty m:val="p"/>
                          </m:rP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generators</m:t>
                        </m:r>
                      </m:e>
                      <m:sup>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a14:m>
                <a:endParaRPr kumimoji="0" lang="en-US" sz="1200" b="0" i="0" u="none" strike="noStrike" kern="1200" cap="none" spc="0" normalizeH="0" baseline="0" noProof="0">
                  <a:ln>
                    <a:noFill/>
                  </a:ln>
                  <a:solidFill>
                    <a:srgbClr val="000000"/>
                  </a:solidFill>
                  <a:effectLst/>
                  <a:uLnTx/>
                  <a:uFillTx/>
                  <a:latin typeface="Bahnschrift SemiLight"/>
                  <a:ea typeface="+mn-ea"/>
                  <a:cs typeface="+mn-cs"/>
                </a:endParaRPr>
              </a:p>
            </p:txBody>
          </p:sp>
        </mc:Choice>
        <mc:Fallback>
          <p:sp>
            <p:nvSpPr>
              <p:cNvPr id="29" name="TextBox 28">
                <a:extLst>
                  <a:ext uri="{FF2B5EF4-FFF2-40B4-BE49-F238E27FC236}">
                    <a16:creationId xmlns:a16="http://schemas.microsoft.com/office/drawing/2014/main" id="{7D49BE58-4C64-EC85-C8E9-711076FC3CD7}"/>
                  </a:ext>
                </a:extLst>
              </p:cNvPr>
              <p:cNvSpPr txBox="1">
                <a:spLocks noRot="1" noChangeAspect="1" noMove="1" noResize="1" noEditPoints="1" noAdjustHandles="1" noChangeArrowheads="1" noChangeShapeType="1" noTextEdit="1"/>
              </p:cNvSpPr>
              <p:nvPr/>
            </p:nvSpPr>
            <p:spPr>
              <a:xfrm>
                <a:off x="612649" y="1917393"/>
                <a:ext cx="4985730" cy="1216167"/>
              </a:xfrm>
              <a:prstGeom prst="rect">
                <a:avLst/>
              </a:prstGeom>
              <a:blipFill>
                <a:blip r:embed="rId4"/>
                <a:stretch>
                  <a:fillRect t="-503" b="-2010"/>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75F861A8-1BB0-442F-C7B7-2D6CA719E587}"/>
              </a:ext>
            </a:extLst>
          </p:cNvPr>
          <p:cNvSpPr/>
          <p:nvPr/>
        </p:nvSpPr>
        <p:spPr>
          <a:xfrm>
            <a:off x="6844653" y="2192908"/>
            <a:ext cx="3799451" cy="468000"/>
          </a:xfrm>
          <a:prstGeom prst="rect">
            <a:avLst/>
          </a:prstGeom>
          <a:solidFill>
            <a:srgbClr val="EEF7E5"/>
          </a:solidFill>
          <a:ln>
            <a:solidFill>
              <a:srgbClr val="56B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CA">
                <a:solidFill>
                  <a:srgbClr val="000000"/>
                </a:solidFill>
              </a:rPr>
              <a:t>Generator</a:t>
            </a:r>
          </a:p>
        </p:txBody>
      </p:sp>
      <p:sp>
        <p:nvSpPr>
          <p:cNvPr id="39" name="Rectangle 38">
            <a:extLst>
              <a:ext uri="{FF2B5EF4-FFF2-40B4-BE49-F238E27FC236}">
                <a16:creationId xmlns:a16="http://schemas.microsoft.com/office/drawing/2014/main" id="{802A4618-724C-D145-C960-ADFFD8260053}"/>
              </a:ext>
            </a:extLst>
          </p:cNvPr>
          <p:cNvSpPr/>
          <p:nvPr/>
        </p:nvSpPr>
        <p:spPr>
          <a:xfrm>
            <a:off x="6844653" y="3017360"/>
            <a:ext cx="3799451" cy="468000"/>
          </a:xfrm>
          <a:prstGeom prst="rect">
            <a:avLst/>
          </a:prstGeom>
          <a:solidFill>
            <a:srgbClr val="EEF7E5"/>
          </a:solidFill>
          <a:ln>
            <a:solidFill>
              <a:srgbClr val="56B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CA">
                <a:solidFill>
                  <a:srgbClr val="000000"/>
                </a:solidFill>
              </a:rPr>
              <a:t>Submit Bid</a:t>
            </a:r>
          </a:p>
        </p:txBody>
      </p:sp>
      <p:sp>
        <p:nvSpPr>
          <p:cNvPr id="40" name="Rectangle 39">
            <a:extLst>
              <a:ext uri="{FF2B5EF4-FFF2-40B4-BE49-F238E27FC236}">
                <a16:creationId xmlns:a16="http://schemas.microsoft.com/office/drawing/2014/main" id="{18E64390-E877-FC72-3BC6-B76391CB2564}"/>
              </a:ext>
            </a:extLst>
          </p:cNvPr>
          <p:cNvSpPr/>
          <p:nvPr/>
        </p:nvSpPr>
        <p:spPr>
          <a:xfrm>
            <a:off x="6844652" y="3841812"/>
            <a:ext cx="3799451" cy="468000"/>
          </a:xfrm>
          <a:prstGeom prst="rect">
            <a:avLst/>
          </a:prstGeom>
          <a:solidFill>
            <a:srgbClr val="EEF7E5"/>
          </a:solidFill>
          <a:ln>
            <a:solidFill>
              <a:srgbClr val="56B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CA">
                <a:solidFill>
                  <a:srgbClr val="000000"/>
                </a:solidFill>
              </a:rPr>
              <a:t>Market Clears</a:t>
            </a:r>
          </a:p>
        </p:txBody>
      </p:sp>
      <p:sp>
        <p:nvSpPr>
          <p:cNvPr id="44" name="Rectangle 43">
            <a:extLst>
              <a:ext uri="{FF2B5EF4-FFF2-40B4-BE49-F238E27FC236}">
                <a16:creationId xmlns:a16="http://schemas.microsoft.com/office/drawing/2014/main" id="{76DD3633-8C5E-A3ED-D9DC-90E45B1F19FA}"/>
              </a:ext>
            </a:extLst>
          </p:cNvPr>
          <p:cNvSpPr/>
          <p:nvPr/>
        </p:nvSpPr>
        <p:spPr>
          <a:xfrm>
            <a:off x="6844653" y="4666264"/>
            <a:ext cx="3799451" cy="468000"/>
          </a:xfrm>
          <a:prstGeom prst="rect">
            <a:avLst/>
          </a:prstGeom>
          <a:solidFill>
            <a:srgbClr val="EEF7E5"/>
          </a:solidFill>
          <a:ln>
            <a:solidFill>
              <a:srgbClr val="56B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CA">
                <a:solidFill>
                  <a:srgbClr val="000000"/>
                </a:solidFill>
              </a:rPr>
              <a:t>Cleared or Not Cleared</a:t>
            </a:r>
          </a:p>
        </p:txBody>
      </p:sp>
      <p:sp>
        <p:nvSpPr>
          <p:cNvPr id="45" name="Rectangle 44">
            <a:extLst>
              <a:ext uri="{FF2B5EF4-FFF2-40B4-BE49-F238E27FC236}">
                <a16:creationId xmlns:a16="http://schemas.microsoft.com/office/drawing/2014/main" id="{D2165189-3E11-55C9-06E0-E90B1D113C63}"/>
              </a:ext>
            </a:extLst>
          </p:cNvPr>
          <p:cNvSpPr/>
          <p:nvPr/>
        </p:nvSpPr>
        <p:spPr>
          <a:xfrm>
            <a:off x="6844653" y="5490718"/>
            <a:ext cx="3799451" cy="469507"/>
          </a:xfrm>
          <a:prstGeom prst="rect">
            <a:avLst/>
          </a:prstGeom>
          <a:solidFill>
            <a:srgbClr val="EEF7E5"/>
          </a:solidFill>
          <a:ln>
            <a:solidFill>
              <a:srgbClr val="56B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a:solidFill>
                  <a:srgbClr val="000000"/>
                </a:solidFill>
              </a:rPr>
              <a:t>Profit Outcome</a:t>
            </a:r>
          </a:p>
        </p:txBody>
      </p:sp>
      <p:cxnSp>
        <p:nvCxnSpPr>
          <p:cNvPr id="15" name="Straight Connector 14">
            <a:extLst>
              <a:ext uri="{FF2B5EF4-FFF2-40B4-BE49-F238E27FC236}">
                <a16:creationId xmlns:a16="http://schemas.microsoft.com/office/drawing/2014/main" id="{7970DF8C-41C5-9C1E-C63F-839481576BC2}"/>
              </a:ext>
            </a:extLst>
          </p:cNvPr>
          <p:cNvCxnSpPr/>
          <p:nvPr/>
        </p:nvCxnSpPr>
        <p:spPr>
          <a:xfrm>
            <a:off x="6207853" y="1837187"/>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E7D10F-279F-2179-75E9-B285701663C9}"/>
              </a:ext>
            </a:extLst>
          </p:cNvPr>
          <p:cNvSpPr txBox="1"/>
          <p:nvPr/>
        </p:nvSpPr>
        <p:spPr>
          <a:xfrm>
            <a:off x="6207853" y="1484854"/>
            <a:ext cx="2755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Market Clearing Process</a:t>
            </a:r>
          </a:p>
        </p:txBody>
      </p:sp>
      <p:cxnSp>
        <p:nvCxnSpPr>
          <p:cNvPr id="57" name="Straight Arrow Connector 56">
            <a:extLst>
              <a:ext uri="{FF2B5EF4-FFF2-40B4-BE49-F238E27FC236}">
                <a16:creationId xmlns:a16="http://schemas.microsoft.com/office/drawing/2014/main" id="{29B70F9E-F730-47AA-656B-7BE9B6A42B03}"/>
              </a:ext>
            </a:extLst>
          </p:cNvPr>
          <p:cNvCxnSpPr>
            <a:cxnSpLocks/>
            <a:stCxn id="32" idx="2"/>
            <a:endCxn id="39" idx="0"/>
          </p:cNvCxnSpPr>
          <p:nvPr/>
        </p:nvCxnSpPr>
        <p:spPr>
          <a:xfrm>
            <a:off x="8744379" y="2660908"/>
            <a:ext cx="0" cy="356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0486FDD-6641-7E10-0CD3-C3AA07E1A1BE}"/>
              </a:ext>
            </a:extLst>
          </p:cNvPr>
          <p:cNvPicPr>
            <a:picLocks noChangeAspect="1"/>
          </p:cNvPicPr>
          <p:nvPr/>
        </p:nvPicPr>
        <p:blipFill>
          <a:blip r:embed="rId5"/>
          <a:srcRect l="5370" t="18110" r="5738" b="7367"/>
          <a:stretch>
            <a:fillRect/>
          </a:stretch>
        </p:blipFill>
        <p:spPr>
          <a:xfrm>
            <a:off x="748398" y="3709493"/>
            <a:ext cx="4708642" cy="2514159"/>
          </a:xfrm>
          <a:prstGeom prst="rect">
            <a:avLst/>
          </a:prstGeom>
        </p:spPr>
      </p:pic>
      <p:sp>
        <p:nvSpPr>
          <p:cNvPr id="4" name="Rectangle 3">
            <a:extLst>
              <a:ext uri="{FF2B5EF4-FFF2-40B4-BE49-F238E27FC236}">
                <a16:creationId xmlns:a16="http://schemas.microsoft.com/office/drawing/2014/main" id="{5BDCD00D-1773-91C0-F01F-8CDFF19D9884}"/>
              </a:ext>
            </a:extLst>
          </p:cNvPr>
          <p:cNvSpPr/>
          <p:nvPr/>
        </p:nvSpPr>
        <p:spPr>
          <a:xfrm>
            <a:off x="4521666" y="6062605"/>
            <a:ext cx="935374" cy="1610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Bahnschrift SemiLight"/>
              <a:ea typeface="+mn-ea"/>
              <a:cs typeface="+mn-cs"/>
            </a:endParaRPr>
          </a:p>
        </p:txBody>
      </p:sp>
      <p:cxnSp>
        <p:nvCxnSpPr>
          <p:cNvPr id="7" name="Straight Connector 6">
            <a:extLst>
              <a:ext uri="{FF2B5EF4-FFF2-40B4-BE49-F238E27FC236}">
                <a16:creationId xmlns:a16="http://schemas.microsoft.com/office/drawing/2014/main" id="{456C32A1-C242-743B-2EA6-AAC96509D44F}"/>
              </a:ext>
            </a:extLst>
          </p:cNvPr>
          <p:cNvCxnSpPr/>
          <p:nvPr/>
        </p:nvCxnSpPr>
        <p:spPr>
          <a:xfrm>
            <a:off x="612968" y="3590407"/>
            <a:ext cx="498725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43F48FD-6D59-648C-67CE-FE79A6AA76CB}"/>
                  </a:ext>
                </a:extLst>
              </p:cNvPr>
              <p:cNvSpPr txBox="1"/>
              <p:nvPr/>
            </p:nvSpPr>
            <p:spPr>
              <a:xfrm>
                <a:off x="612968" y="3238074"/>
                <a:ext cx="2755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Supply </a:t>
                </a:r>
                <a14:m>
                  <m:oMath xmlns:m="http://schemas.openxmlformats.org/officeDocument/2006/math">
                    <m:sSup>
                      <m:sSupPr>
                        <m:ctrlPr>
                          <a:rPr kumimoji="0" lang="en-CA"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CA" sz="16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𝐒𝐭𝐚𝐜𝐤</m:t>
                        </m:r>
                      </m:e>
                      <m:sup>
                        <m:r>
                          <a:rPr kumimoji="0" lang="en-CA"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a14:m>
                <a:endParaRPr kumimoji="0" lang="en-CA" sz="1600" b="1" i="0" u="none" strike="noStrike" kern="1200" cap="none" spc="0" normalizeH="0" baseline="0" noProof="0">
                  <a:ln>
                    <a:noFill/>
                  </a:ln>
                  <a:solidFill>
                    <a:srgbClr val="000000"/>
                  </a:solidFill>
                  <a:effectLst/>
                  <a:uLnTx/>
                  <a:uFillTx/>
                  <a:latin typeface="Bahnschrift SemiLight"/>
                  <a:ea typeface="+mn-ea"/>
                  <a:cs typeface="+mn-cs"/>
                </a:endParaRPr>
              </a:p>
            </p:txBody>
          </p:sp>
        </mc:Choice>
        <mc:Fallback>
          <p:sp>
            <p:nvSpPr>
              <p:cNvPr id="8" name="TextBox 7">
                <a:extLst>
                  <a:ext uri="{FF2B5EF4-FFF2-40B4-BE49-F238E27FC236}">
                    <a16:creationId xmlns:a16="http://schemas.microsoft.com/office/drawing/2014/main" id="{E43F48FD-6D59-648C-67CE-FE79A6AA76CB}"/>
                  </a:ext>
                </a:extLst>
              </p:cNvPr>
              <p:cNvSpPr txBox="1">
                <a:spLocks noRot="1" noChangeAspect="1" noMove="1" noResize="1" noEditPoints="1" noAdjustHandles="1" noChangeArrowheads="1" noChangeShapeType="1" noTextEdit="1"/>
              </p:cNvSpPr>
              <p:nvPr/>
            </p:nvSpPr>
            <p:spPr>
              <a:xfrm>
                <a:off x="612968" y="3238074"/>
                <a:ext cx="2755784" cy="338554"/>
              </a:xfrm>
              <a:prstGeom prst="rect">
                <a:avLst/>
              </a:prstGeom>
              <a:blipFill>
                <a:blip r:embed="rId6"/>
                <a:stretch>
                  <a:fillRect l="-1327" t="-5357" b="-2142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5A16377C-04D4-A4BA-2304-5BFBE036F97D}"/>
              </a:ext>
            </a:extLst>
          </p:cNvPr>
          <p:cNvCxnSpPr>
            <a:cxnSpLocks/>
            <a:stCxn id="39" idx="2"/>
            <a:endCxn id="40" idx="0"/>
          </p:cNvCxnSpPr>
          <p:nvPr/>
        </p:nvCxnSpPr>
        <p:spPr>
          <a:xfrm flipH="1">
            <a:off x="8744378" y="3485360"/>
            <a:ext cx="1" cy="356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D66300-4DE4-CA22-FA73-F6579211BBA6}"/>
              </a:ext>
            </a:extLst>
          </p:cNvPr>
          <p:cNvCxnSpPr>
            <a:cxnSpLocks/>
            <a:stCxn id="40" idx="2"/>
            <a:endCxn id="44" idx="0"/>
          </p:cNvCxnSpPr>
          <p:nvPr/>
        </p:nvCxnSpPr>
        <p:spPr>
          <a:xfrm>
            <a:off x="8744378" y="4309812"/>
            <a:ext cx="1" cy="356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D076CAA-9A4D-590A-CE83-8C4E68414511}"/>
              </a:ext>
            </a:extLst>
          </p:cNvPr>
          <p:cNvCxnSpPr>
            <a:cxnSpLocks/>
            <a:stCxn id="44" idx="2"/>
            <a:endCxn id="45" idx="0"/>
          </p:cNvCxnSpPr>
          <p:nvPr/>
        </p:nvCxnSpPr>
        <p:spPr>
          <a:xfrm>
            <a:off x="8744379" y="5134264"/>
            <a:ext cx="0" cy="356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AC592887-F23F-33D5-3E97-AD932E2D3E86}"/>
              </a:ext>
            </a:extLst>
          </p:cNvPr>
          <p:cNvSpPr>
            <a:spLocks noGrp="1"/>
          </p:cNvSpPr>
          <p:nvPr>
            <p:ph type="ftr" sz="quarter" idx="11"/>
          </p:nvPr>
        </p:nvSpPr>
        <p:spPr>
          <a:xfrm>
            <a:off x="612647" y="6342737"/>
            <a:ext cx="11515995" cy="563003"/>
          </a:xfrm>
        </p:spPr>
        <p:txBody>
          <a:bodyPr/>
          <a:lstStyle/>
          <a:p>
            <a:r>
              <a:rPr lang="en-US"/>
              <a:t>[1] I. N. England, “How resources are selected and prices are set in the wholesale energy markets,” How Resources Are Selected and Prices Are Set in the Wholesale Energy Markets, https://www.iso-ne.com/about/what-we-do/how-resources-are-selected-and-prices-are-set (accessed Oct. 30, 2025). </a:t>
            </a:r>
          </a:p>
        </p:txBody>
      </p:sp>
    </p:spTree>
    <p:extLst>
      <p:ext uri="{BB962C8B-B14F-4D97-AF65-F5344CB8AC3E}">
        <p14:creationId xmlns:p14="http://schemas.microsoft.com/office/powerpoint/2010/main" val="194626424"/>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01AC-35E7-E909-B56C-93AFE43FA430}"/>
              </a:ext>
            </a:extLst>
          </p:cNvPr>
          <p:cNvSpPr>
            <a:spLocks noGrp="1"/>
          </p:cNvSpPr>
          <p:nvPr>
            <p:ph type="title"/>
          </p:nvPr>
        </p:nvSpPr>
        <p:spPr/>
        <p:txBody>
          <a:bodyPr/>
          <a:lstStyle/>
          <a:p>
            <a:r>
              <a:rPr lang="en-CA"/>
              <a:t>More on Implications</a:t>
            </a:r>
          </a:p>
        </p:txBody>
      </p:sp>
      <p:sp>
        <p:nvSpPr>
          <p:cNvPr id="3" name="Content Placeholder 2">
            <a:extLst>
              <a:ext uri="{FF2B5EF4-FFF2-40B4-BE49-F238E27FC236}">
                <a16:creationId xmlns:a16="http://schemas.microsoft.com/office/drawing/2014/main" id="{26A2D0EE-8064-DE18-94F4-0DC44CA5DA18}"/>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171478DB-F7B8-93A0-36F5-8582CA648DC2}"/>
              </a:ext>
            </a:extLst>
          </p:cNvPr>
          <p:cNvPicPr>
            <a:picLocks noChangeAspect="1"/>
          </p:cNvPicPr>
          <p:nvPr/>
        </p:nvPicPr>
        <p:blipFill>
          <a:blip r:embed="rId2"/>
          <a:stretch>
            <a:fillRect/>
          </a:stretch>
        </p:blipFill>
        <p:spPr>
          <a:xfrm>
            <a:off x="612647" y="1828800"/>
            <a:ext cx="9307224" cy="1257475"/>
          </a:xfrm>
          <a:prstGeom prst="rect">
            <a:avLst/>
          </a:prstGeom>
        </p:spPr>
      </p:pic>
      <p:pic>
        <p:nvPicPr>
          <p:cNvPr id="7" name="Picture 6">
            <a:extLst>
              <a:ext uri="{FF2B5EF4-FFF2-40B4-BE49-F238E27FC236}">
                <a16:creationId xmlns:a16="http://schemas.microsoft.com/office/drawing/2014/main" id="{F6A60ED1-6E9E-B70D-2070-8BD931066A17}"/>
              </a:ext>
            </a:extLst>
          </p:cNvPr>
          <p:cNvPicPr>
            <a:picLocks noChangeAspect="1"/>
          </p:cNvPicPr>
          <p:nvPr/>
        </p:nvPicPr>
        <p:blipFill>
          <a:blip r:embed="rId3"/>
          <a:stretch>
            <a:fillRect/>
          </a:stretch>
        </p:blipFill>
        <p:spPr>
          <a:xfrm>
            <a:off x="2239079" y="4000500"/>
            <a:ext cx="9412013" cy="1152686"/>
          </a:xfrm>
          <a:prstGeom prst="rect">
            <a:avLst/>
          </a:prstGeom>
        </p:spPr>
      </p:pic>
      <p:sp>
        <p:nvSpPr>
          <p:cNvPr id="10" name="TextBox 9">
            <a:extLst>
              <a:ext uri="{FF2B5EF4-FFF2-40B4-BE49-F238E27FC236}">
                <a16:creationId xmlns:a16="http://schemas.microsoft.com/office/drawing/2014/main" id="{E35240AE-4478-58E6-9823-3848B5050C80}"/>
              </a:ext>
            </a:extLst>
          </p:cNvPr>
          <p:cNvSpPr txBox="1"/>
          <p:nvPr/>
        </p:nvSpPr>
        <p:spPr>
          <a:xfrm>
            <a:off x="2758229" y="3081722"/>
            <a:ext cx="5016060" cy="307777"/>
          </a:xfrm>
          <a:prstGeom prst="rect">
            <a:avLst/>
          </a:prstGeom>
          <a:noFill/>
        </p:spPr>
        <p:txBody>
          <a:bodyPr wrap="square" rtlCol="0">
            <a:spAutoFit/>
          </a:bodyPr>
          <a:lstStyle/>
          <a:p>
            <a:r>
              <a:rPr lang="en-CA" sz="1400"/>
              <a:t>Power Generator Strategy: Mean profit across each baseline</a:t>
            </a:r>
          </a:p>
        </p:txBody>
      </p:sp>
      <p:sp>
        <p:nvSpPr>
          <p:cNvPr id="12" name="TextBox 11">
            <a:extLst>
              <a:ext uri="{FF2B5EF4-FFF2-40B4-BE49-F238E27FC236}">
                <a16:creationId xmlns:a16="http://schemas.microsoft.com/office/drawing/2014/main" id="{21021904-5F86-3F18-9819-EBAB86A35003}"/>
              </a:ext>
            </a:extLst>
          </p:cNvPr>
          <p:cNvSpPr txBox="1"/>
          <p:nvPr/>
        </p:nvSpPr>
        <p:spPr>
          <a:xfrm>
            <a:off x="2946224" y="5153186"/>
            <a:ext cx="7997722" cy="307777"/>
          </a:xfrm>
          <a:prstGeom prst="rect">
            <a:avLst/>
          </a:prstGeom>
          <a:noFill/>
        </p:spPr>
        <p:txBody>
          <a:bodyPr wrap="square" rtlCol="0">
            <a:spAutoFit/>
          </a:bodyPr>
          <a:lstStyle/>
          <a:p>
            <a:r>
              <a:rPr lang="en-CA" sz="1400"/>
              <a:t>Market implications: RL Bid amount rebounds -&gt; Bid Efficiency goes up -&gt; Clearing goes down.</a:t>
            </a:r>
          </a:p>
        </p:txBody>
      </p:sp>
    </p:spTree>
    <p:extLst>
      <p:ext uri="{BB962C8B-B14F-4D97-AF65-F5344CB8AC3E}">
        <p14:creationId xmlns:p14="http://schemas.microsoft.com/office/powerpoint/2010/main" val="1540700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44A4-6F71-EC9B-BBFA-50AC44D39CB4}"/>
              </a:ext>
            </a:extLst>
          </p:cNvPr>
          <p:cNvSpPr>
            <a:spLocks noGrp="1"/>
          </p:cNvSpPr>
          <p:nvPr>
            <p:ph type="title"/>
          </p:nvPr>
        </p:nvSpPr>
        <p:spPr/>
        <p:txBody>
          <a:bodyPr/>
          <a:lstStyle/>
          <a:p>
            <a:r>
              <a:rPr lang="en-CA"/>
              <a:t>More on implications</a:t>
            </a:r>
          </a:p>
        </p:txBody>
      </p:sp>
      <p:pic>
        <p:nvPicPr>
          <p:cNvPr id="9" name="Content Placeholder 8">
            <a:extLst>
              <a:ext uri="{FF2B5EF4-FFF2-40B4-BE49-F238E27FC236}">
                <a16:creationId xmlns:a16="http://schemas.microsoft.com/office/drawing/2014/main" id="{CF7904D8-6B22-D49C-65A1-2C5A0AAE0D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072" y="1510868"/>
            <a:ext cx="5882463" cy="2580608"/>
          </a:xfrm>
          <a:prstGeom prst="rect">
            <a:avLst/>
          </a:prstGeom>
        </p:spPr>
      </p:pic>
      <p:pic>
        <p:nvPicPr>
          <p:cNvPr id="11" name="Picture 10">
            <a:extLst>
              <a:ext uri="{FF2B5EF4-FFF2-40B4-BE49-F238E27FC236}">
                <a16:creationId xmlns:a16="http://schemas.microsoft.com/office/drawing/2014/main" id="{9D1246FE-F5A8-38D0-E3FC-449DD08D3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75" y="3958167"/>
            <a:ext cx="5882463" cy="2614428"/>
          </a:xfrm>
          <a:prstGeom prst="rect">
            <a:avLst/>
          </a:prstGeom>
        </p:spPr>
      </p:pic>
    </p:spTree>
    <p:extLst>
      <p:ext uri="{BB962C8B-B14F-4D97-AF65-F5344CB8AC3E}">
        <p14:creationId xmlns:p14="http://schemas.microsoft.com/office/powerpoint/2010/main" val="329427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35E00-1E6B-0B65-6A10-98E085DAE1C3}"/>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2F557889-1600-58B1-D16D-42CC26B30DF0}"/>
              </a:ext>
            </a:extLst>
          </p:cNvPr>
          <p:cNvSpPr/>
          <p:nvPr/>
        </p:nvSpPr>
        <p:spPr>
          <a:xfrm>
            <a:off x="9730093" y="2029246"/>
            <a:ext cx="1402105" cy="922785"/>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Bahnschrift SemiLight"/>
              <a:ea typeface="+mn-ea"/>
              <a:cs typeface="+mn-cs"/>
            </a:endParaRPr>
          </a:p>
        </p:txBody>
      </p:sp>
      <p:sp>
        <p:nvSpPr>
          <p:cNvPr id="2" name="Title 1">
            <a:extLst>
              <a:ext uri="{FF2B5EF4-FFF2-40B4-BE49-F238E27FC236}">
                <a16:creationId xmlns:a16="http://schemas.microsoft.com/office/drawing/2014/main" id="{5584FBEF-715B-DF83-B82C-48B12682A8C9}"/>
              </a:ext>
            </a:extLst>
          </p:cNvPr>
          <p:cNvSpPr>
            <a:spLocks noGrp="1"/>
          </p:cNvSpPr>
          <p:nvPr>
            <p:ph type="title"/>
          </p:nvPr>
        </p:nvSpPr>
        <p:spPr>
          <a:xfrm>
            <a:off x="612648" y="685800"/>
            <a:ext cx="10963655" cy="488659"/>
          </a:xfrm>
        </p:spPr>
        <p:txBody>
          <a:bodyPr/>
          <a:lstStyle/>
          <a:p>
            <a:r>
              <a:rPr lang="en-US" sz="2800"/>
              <a:t>Problem Definition AND TBL</a:t>
            </a:r>
          </a:p>
        </p:txBody>
      </p:sp>
      <p:cxnSp>
        <p:nvCxnSpPr>
          <p:cNvPr id="6" name="Straight Connector 5">
            <a:extLst>
              <a:ext uri="{FF2B5EF4-FFF2-40B4-BE49-F238E27FC236}">
                <a16:creationId xmlns:a16="http://schemas.microsoft.com/office/drawing/2014/main" id="{DF493551-B63B-51A1-CF08-BD99E92FA9B0}"/>
              </a:ext>
            </a:extLst>
          </p:cNvPr>
          <p:cNvCxnSpPr/>
          <p:nvPr/>
        </p:nvCxnSpPr>
        <p:spPr>
          <a:xfrm>
            <a:off x="570697" y="1321266"/>
            <a:ext cx="107756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FBA000-957F-2585-0D48-74428C904DEC}"/>
              </a:ext>
            </a:extLst>
          </p:cNvPr>
          <p:cNvCxnSpPr>
            <a:cxnSpLocks/>
          </p:cNvCxnSpPr>
          <p:nvPr/>
        </p:nvCxnSpPr>
        <p:spPr>
          <a:xfrm flipH="1">
            <a:off x="5904198" y="1543574"/>
            <a:ext cx="1525" cy="46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E7D86D-E5DA-027C-6859-30409D6EE9AD}"/>
              </a:ext>
            </a:extLst>
          </p:cNvPr>
          <p:cNvCxnSpPr/>
          <p:nvPr/>
        </p:nvCxnSpPr>
        <p:spPr>
          <a:xfrm>
            <a:off x="6207853" y="3874778"/>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94F2A59-B1A7-9D02-F689-FB3A2031A200}"/>
              </a:ext>
            </a:extLst>
          </p:cNvPr>
          <p:cNvSpPr txBox="1"/>
          <p:nvPr/>
        </p:nvSpPr>
        <p:spPr>
          <a:xfrm>
            <a:off x="6207853" y="3522445"/>
            <a:ext cx="2755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Triple Bottom Line</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9C81019-551F-1F90-A55F-CCF0F93D4FC5}"/>
                  </a:ext>
                </a:extLst>
              </p:cNvPr>
              <p:cNvSpPr txBox="1"/>
              <p:nvPr/>
            </p:nvSpPr>
            <p:spPr>
              <a:xfrm>
                <a:off x="6207853" y="3954984"/>
                <a:ext cx="5231679" cy="24622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1" i="0" u="none" strike="noStrike" kern="1200" cap="none" spc="0" normalizeH="0" baseline="0" noProof="0">
                    <a:ln>
                      <a:noFill/>
                    </a:ln>
                    <a:solidFill>
                      <a:srgbClr val="56B346"/>
                    </a:solidFill>
                    <a:effectLst/>
                    <a:uLnTx/>
                    <a:uFillTx/>
                    <a:latin typeface="Bahnschrift SemiLight"/>
                    <a:ea typeface="+mn-ea"/>
                    <a:cs typeface="+mn-cs"/>
                  </a:rPr>
                  <a:t>Economic</a:t>
                </a:r>
                <a:r>
                  <a:rPr kumimoji="0" lang="en-CA" sz="1400" b="1" i="0" u="none" strike="noStrike" kern="1200" cap="none" spc="0" normalizeH="0" baseline="0" noProof="0">
                    <a:ln>
                      <a:noFill/>
                    </a:ln>
                    <a:solidFill>
                      <a:srgbClr val="000000"/>
                    </a:solidFill>
                    <a:effectLst/>
                    <a:uLnTx/>
                    <a:uFillTx/>
                    <a:latin typeface="Bahnschrift SemiLight"/>
                    <a:ea typeface="+mn-ea"/>
                    <a:cs typeface="+mn-cs"/>
                  </a:rPr>
                  <a:t> - </a:t>
                </a:r>
                <a:r>
                  <a:rPr kumimoji="0" lang="en-US" sz="1400" b="0" i="0" u="none" strike="noStrike" kern="1200" cap="none" spc="0" normalizeH="0" baseline="0" noProof="0">
                    <a:ln>
                      <a:noFill/>
                    </a:ln>
                    <a:solidFill>
                      <a:srgbClr val="000000"/>
                    </a:solidFill>
                    <a:effectLst/>
                    <a:uLnTx/>
                    <a:uFillTx/>
                    <a:latin typeface="Bahnschrift SemiLight"/>
                    <a:ea typeface="+mn-ea"/>
                    <a:cs typeface="+mn-cs"/>
                  </a:rPr>
                  <a:t>Improve expected generator profit by identifying stronger bidding strategies and comparing them against simpler baseline </a:t>
                </a:r>
                <a14:m>
                  <m:oMath xmlns:m="http://schemas.openxmlformats.org/officeDocument/2006/math">
                    <m:sSup>
                      <m:s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m:rPr>
                            <m:sty m:val="p"/>
                          </m:rPr>
                          <a:rPr kumimoji="0" lang="en-CA"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approaches</m:t>
                        </m:r>
                      </m:e>
                      <m:sup>
                        <m:r>
                          <a:rPr kumimoji="0" lang="en-CA"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a:ln>
                    <a:noFill/>
                  </a:ln>
                  <a:solidFill>
                    <a:srgbClr val="000000"/>
                  </a:solidFill>
                  <a:effectLst/>
                  <a:uLnTx/>
                  <a:uFillTx/>
                  <a:latin typeface="Bahnschrift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500" b="0" i="0" u="none" strike="noStrike" kern="1200" cap="none" spc="0" normalizeH="0" baseline="0" noProof="0">
                  <a:ln>
                    <a:noFill/>
                  </a:ln>
                  <a:solidFill>
                    <a:srgbClr val="000000"/>
                  </a:solidFill>
                  <a:effectLst/>
                  <a:uLnTx/>
                  <a:uFillTx/>
                  <a:latin typeface="Bahnschrift Semi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1" i="0" u="none" strike="noStrike" kern="1200" cap="none" spc="0" normalizeH="0" baseline="0" noProof="0">
                    <a:ln>
                      <a:noFill/>
                    </a:ln>
                    <a:solidFill>
                      <a:srgbClr val="56B346"/>
                    </a:solidFill>
                    <a:effectLst/>
                    <a:uLnTx/>
                    <a:uFillTx/>
                    <a:latin typeface="Bahnschrift SemiLight"/>
                    <a:ea typeface="+mn-ea"/>
                    <a:cs typeface="+mn-cs"/>
                  </a:rPr>
                  <a:t>Social</a:t>
                </a:r>
                <a:r>
                  <a:rPr kumimoji="0" lang="en-CA" sz="1400" b="1" i="0" u="none" strike="noStrike" kern="1200" cap="none" spc="0" normalizeH="0" baseline="0" noProof="0">
                    <a:ln>
                      <a:noFill/>
                    </a:ln>
                    <a:solidFill>
                      <a:srgbClr val="000000"/>
                    </a:solidFill>
                    <a:effectLst/>
                    <a:uLnTx/>
                    <a:uFillTx/>
                    <a:latin typeface="Bahnschrift SemiLight"/>
                    <a:ea typeface="+mn-ea"/>
                    <a:cs typeface="+mn-cs"/>
                  </a:rPr>
                  <a:t> – </a:t>
                </a:r>
                <a:r>
                  <a:rPr kumimoji="0" lang="en-US" sz="1400" b="0" i="0" u="none" strike="noStrike" kern="1200" cap="none" spc="0" normalizeH="0" baseline="0" noProof="0">
                    <a:ln>
                      <a:noFill/>
                    </a:ln>
                    <a:solidFill>
                      <a:srgbClr val="000000"/>
                    </a:solidFill>
                    <a:effectLst/>
                    <a:uLnTx/>
                    <a:uFillTx/>
                    <a:latin typeface="Bahnschrift SemiLight"/>
                    <a:ea typeface="+mn-ea"/>
                    <a:cs typeface="+mn-cs"/>
                  </a:rPr>
                  <a:t>Support a more reliable and stable market environment by encouraging better-informed participation and reducing inefficient bidding </a:t>
                </a:r>
                <a14:m>
                  <m:oMath xmlns:m="http://schemas.openxmlformats.org/officeDocument/2006/math">
                    <m:sSup>
                      <m:s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m:rPr>
                            <m:sty m:val="p"/>
                          </m:rPr>
                          <a:rPr kumimoji="0" lang="en-CA"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behaviour</m:t>
                        </m:r>
                      </m:e>
                      <m:sup>
                        <m:r>
                          <a:rPr kumimoji="0" lang="en-CA"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a:ln>
                    <a:noFill/>
                  </a:ln>
                  <a:solidFill>
                    <a:srgbClr val="000000"/>
                  </a:solidFill>
                  <a:effectLst/>
                  <a:uLnTx/>
                  <a:uFillTx/>
                  <a:latin typeface="Bahnschrift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500" b="1" i="0" u="none" strike="noStrike" kern="1200" cap="none" spc="0" normalizeH="0" baseline="0" noProof="0">
                  <a:ln>
                    <a:noFill/>
                  </a:ln>
                  <a:solidFill>
                    <a:srgbClr val="000000"/>
                  </a:solidFill>
                  <a:effectLst/>
                  <a:uLnTx/>
                  <a:uFillTx/>
                  <a:latin typeface="Bahnschrift Semi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1" i="0" u="none" strike="noStrike" kern="1200" cap="none" spc="0" normalizeH="0" baseline="0" noProof="0">
                    <a:ln>
                      <a:noFill/>
                    </a:ln>
                    <a:solidFill>
                      <a:srgbClr val="56B346"/>
                    </a:solidFill>
                    <a:effectLst/>
                    <a:uLnTx/>
                    <a:uFillTx/>
                    <a:latin typeface="Bahnschrift SemiLight"/>
                    <a:ea typeface="+mn-ea"/>
                    <a:cs typeface="+mn-cs"/>
                  </a:rPr>
                  <a:t>Environmental</a:t>
                </a:r>
                <a:r>
                  <a:rPr kumimoji="0" lang="en-CA" sz="1400" b="1" i="0" u="none" strike="noStrike" kern="1200" cap="none" spc="0" normalizeH="0" baseline="0" noProof="0">
                    <a:ln>
                      <a:noFill/>
                    </a:ln>
                    <a:solidFill>
                      <a:srgbClr val="000000"/>
                    </a:solidFill>
                    <a:effectLst/>
                    <a:uLnTx/>
                    <a:uFillTx/>
                    <a:latin typeface="Bahnschrift SemiLight"/>
                    <a:ea typeface="+mn-ea"/>
                    <a:cs typeface="+mn-cs"/>
                  </a:rPr>
                  <a:t> - </a:t>
                </a:r>
                <a:r>
                  <a:rPr kumimoji="0" lang="en-US" sz="1400" b="0" i="0" u="none" strike="noStrike" kern="1200" cap="none" spc="0" normalizeH="0" baseline="0" noProof="0">
                    <a:ln>
                      <a:noFill/>
                    </a:ln>
                    <a:solidFill>
                      <a:srgbClr val="000000"/>
                    </a:solidFill>
                    <a:effectLst/>
                    <a:uLnTx/>
                    <a:uFillTx/>
                    <a:latin typeface="Bahnschrift SemiLight"/>
                    <a:ea typeface="+mn-ea"/>
                    <a:cs typeface="+mn-cs"/>
                  </a:rPr>
                  <a:t>Improve dispatch efficiency by aligning bids more closely with realistic system needs, which can reduce wasted generation and support better use of available </a:t>
                </a:r>
                <a14:m>
                  <m:oMath xmlns:m="http://schemas.openxmlformats.org/officeDocument/2006/math">
                    <m:sSup>
                      <m:s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m:rPr>
                            <m:sty m:val="p"/>
                          </m:rPr>
                          <a:rPr kumimoji="0" lang="en-CA"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resources</m:t>
                        </m:r>
                      </m:e>
                      <m:sup>
                        <m:r>
                          <a:rPr kumimoji="0" lang="en-CA"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a14:m>
                <a:endParaRPr kumimoji="0" lang="en-CA" sz="1400" b="0" i="0" u="none" strike="noStrike" kern="1200" cap="none" spc="0" normalizeH="0" baseline="0" noProof="0">
                  <a:ln>
                    <a:noFill/>
                  </a:ln>
                  <a:solidFill>
                    <a:srgbClr val="000000"/>
                  </a:solidFill>
                  <a:effectLst/>
                  <a:uLnTx/>
                  <a:uFillTx/>
                  <a:latin typeface="Bahnschrift SemiLight"/>
                  <a:ea typeface="+mn-ea"/>
                  <a:cs typeface="+mn-cs"/>
                </a:endParaRPr>
              </a:p>
            </p:txBody>
          </p:sp>
        </mc:Choice>
        <mc:Fallback>
          <p:sp>
            <p:nvSpPr>
              <p:cNvPr id="14" name="TextBox 13">
                <a:extLst>
                  <a:ext uri="{FF2B5EF4-FFF2-40B4-BE49-F238E27FC236}">
                    <a16:creationId xmlns:a16="http://schemas.microsoft.com/office/drawing/2014/main" id="{A9C81019-551F-1F90-A55F-CCF0F93D4FC5}"/>
                  </a:ext>
                </a:extLst>
              </p:cNvPr>
              <p:cNvSpPr txBox="1">
                <a:spLocks noRot="1" noChangeAspect="1" noMove="1" noResize="1" noEditPoints="1" noAdjustHandles="1" noChangeArrowheads="1" noChangeShapeType="1" noTextEdit="1"/>
              </p:cNvSpPr>
              <p:nvPr/>
            </p:nvSpPr>
            <p:spPr>
              <a:xfrm>
                <a:off x="6207853" y="3954984"/>
                <a:ext cx="5231679" cy="2462213"/>
              </a:xfrm>
              <a:prstGeom prst="rect">
                <a:avLst/>
              </a:prstGeom>
              <a:blipFill>
                <a:blip r:embed="rId4"/>
                <a:stretch>
                  <a:fillRect l="-116" t="-495" r="-233"/>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7EA7B809-1DD5-B949-9AA9-102730B6E802}"/>
              </a:ext>
            </a:extLst>
          </p:cNvPr>
          <p:cNvCxnSpPr/>
          <p:nvPr/>
        </p:nvCxnSpPr>
        <p:spPr>
          <a:xfrm>
            <a:off x="612648" y="1837187"/>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6176D66-E40E-1E5F-95C6-AC734CC1DCD6}"/>
              </a:ext>
            </a:extLst>
          </p:cNvPr>
          <p:cNvSpPr txBox="1"/>
          <p:nvPr/>
        </p:nvSpPr>
        <p:spPr>
          <a:xfrm>
            <a:off x="612648" y="1484854"/>
            <a:ext cx="2755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Problem Definition</a:t>
            </a:r>
          </a:p>
        </p:txBody>
      </p:sp>
      <p:sp>
        <p:nvSpPr>
          <p:cNvPr id="29" name="TextBox 28">
            <a:extLst>
              <a:ext uri="{FF2B5EF4-FFF2-40B4-BE49-F238E27FC236}">
                <a16:creationId xmlns:a16="http://schemas.microsoft.com/office/drawing/2014/main" id="{5C4EA0B6-B696-2003-79BE-1C6676167D7D}"/>
              </a:ext>
            </a:extLst>
          </p:cNvPr>
          <p:cNvSpPr txBox="1"/>
          <p:nvPr/>
        </p:nvSpPr>
        <p:spPr>
          <a:xfrm>
            <a:off x="824374" y="2163537"/>
            <a:ext cx="4984018" cy="107721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600">
                <a:solidFill>
                  <a:srgbClr val="000000"/>
                </a:solidFill>
                <a:latin typeface="Bahnschrift SemiLight"/>
              </a:rPr>
              <a:t>Electricity </a:t>
            </a:r>
            <a:r>
              <a:rPr kumimoji="0" lang="en-US" sz="1600" b="0" i="0" u="none" strike="noStrike" kern="1200" cap="none" spc="0" normalizeH="0" baseline="0" noProof="0">
                <a:ln>
                  <a:noFill/>
                </a:ln>
                <a:solidFill>
                  <a:srgbClr val="000000"/>
                </a:solidFill>
                <a:effectLst/>
                <a:uLnTx/>
                <a:uFillTx/>
                <a:latin typeface="Bahnschrift SemiLight"/>
                <a:ea typeface="+mn-ea"/>
                <a:cs typeface="+mn-cs"/>
              </a:rPr>
              <a:t>market bidding involves uncertainty, strategic competition, and changing market conditions, making it difficult to design bidding strategies that are both profitable and reliable.</a:t>
            </a:r>
            <a:endParaRPr kumimoji="0" lang="en-CA" sz="1600" b="0" i="0" u="none" strike="noStrike" kern="1200" cap="none" spc="0" normalizeH="0" baseline="0" noProof="0">
              <a:ln>
                <a:noFill/>
              </a:ln>
              <a:solidFill>
                <a:srgbClr val="000000"/>
              </a:solidFill>
              <a:effectLst/>
              <a:uLnTx/>
              <a:uFillTx/>
              <a:latin typeface="Bahnschrift SemiLight"/>
              <a:ea typeface="+mn-ea"/>
              <a:cs typeface="+mn-cs"/>
            </a:endParaRPr>
          </a:p>
        </p:txBody>
      </p:sp>
      <p:cxnSp>
        <p:nvCxnSpPr>
          <p:cNvPr id="30" name="Straight Connector 29">
            <a:extLst>
              <a:ext uri="{FF2B5EF4-FFF2-40B4-BE49-F238E27FC236}">
                <a16:creationId xmlns:a16="http://schemas.microsoft.com/office/drawing/2014/main" id="{A8F0790A-EA83-7691-32A2-F2B0AFB8169E}"/>
              </a:ext>
            </a:extLst>
          </p:cNvPr>
          <p:cNvCxnSpPr/>
          <p:nvPr/>
        </p:nvCxnSpPr>
        <p:spPr>
          <a:xfrm>
            <a:off x="612648" y="4155854"/>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E31E68A-EA4F-16D6-15F6-C7EDB630892C}"/>
              </a:ext>
            </a:extLst>
          </p:cNvPr>
          <p:cNvSpPr txBox="1"/>
          <p:nvPr/>
        </p:nvSpPr>
        <p:spPr>
          <a:xfrm>
            <a:off x="612648" y="3803521"/>
            <a:ext cx="2755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Decision/Problem Setting</a:t>
            </a:r>
          </a:p>
        </p:txBody>
      </p:sp>
      <p:cxnSp>
        <p:nvCxnSpPr>
          <p:cNvPr id="15" name="Straight Connector 14">
            <a:extLst>
              <a:ext uri="{FF2B5EF4-FFF2-40B4-BE49-F238E27FC236}">
                <a16:creationId xmlns:a16="http://schemas.microsoft.com/office/drawing/2014/main" id="{7BC4686B-4065-A555-89F4-2AA17665D626}"/>
              </a:ext>
            </a:extLst>
          </p:cNvPr>
          <p:cNvCxnSpPr/>
          <p:nvPr/>
        </p:nvCxnSpPr>
        <p:spPr>
          <a:xfrm>
            <a:off x="6207853" y="1837187"/>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B807BF-CEA3-3400-A97D-F9F21014DC41}"/>
              </a:ext>
            </a:extLst>
          </p:cNvPr>
          <p:cNvSpPr txBox="1"/>
          <p:nvPr/>
        </p:nvSpPr>
        <p:spPr>
          <a:xfrm>
            <a:off x="6207853" y="1484854"/>
            <a:ext cx="2755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Stakeholders</a:t>
            </a:r>
          </a:p>
        </p:txBody>
      </p:sp>
      <p:sp>
        <p:nvSpPr>
          <p:cNvPr id="24" name="Rectangle 23">
            <a:extLst>
              <a:ext uri="{FF2B5EF4-FFF2-40B4-BE49-F238E27FC236}">
                <a16:creationId xmlns:a16="http://schemas.microsoft.com/office/drawing/2014/main" id="{1A5493E0-5302-FE10-4AE3-05C570A70023}"/>
              </a:ext>
            </a:extLst>
          </p:cNvPr>
          <p:cNvSpPr/>
          <p:nvPr/>
        </p:nvSpPr>
        <p:spPr>
          <a:xfrm>
            <a:off x="6316918" y="2029246"/>
            <a:ext cx="1402105" cy="922785"/>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Bahnschrift SemiLight"/>
              <a:ea typeface="+mn-ea"/>
              <a:cs typeface="+mn-cs"/>
            </a:endParaRPr>
          </a:p>
        </p:txBody>
      </p:sp>
      <p:sp>
        <p:nvSpPr>
          <p:cNvPr id="25" name="Rectangle 24">
            <a:extLst>
              <a:ext uri="{FF2B5EF4-FFF2-40B4-BE49-F238E27FC236}">
                <a16:creationId xmlns:a16="http://schemas.microsoft.com/office/drawing/2014/main" id="{7D2E3DC7-C5B6-C4BD-45D9-1C9F5C251783}"/>
              </a:ext>
            </a:extLst>
          </p:cNvPr>
          <p:cNvSpPr/>
          <p:nvPr/>
        </p:nvSpPr>
        <p:spPr>
          <a:xfrm>
            <a:off x="8023505" y="2029925"/>
            <a:ext cx="1402105" cy="922785"/>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Bahnschrift SemiLight"/>
              <a:ea typeface="+mn-ea"/>
              <a:cs typeface="+mn-cs"/>
            </a:endParaRPr>
          </a:p>
        </p:txBody>
      </p:sp>
      <p:sp>
        <p:nvSpPr>
          <p:cNvPr id="33" name="TextBox 32">
            <a:extLst>
              <a:ext uri="{FF2B5EF4-FFF2-40B4-BE49-F238E27FC236}">
                <a16:creationId xmlns:a16="http://schemas.microsoft.com/office/drawing/2014/main" id="{AD7B0511-1914-57E7-BD10-D895275771CB}"/>
              </a:ext>
            </a:extLst>
          </p:cNvPr>
          <p:cNvSpPr txBox="1"/>
          <p:nvPr/>
        </p:nvSpPr>
        <p:spPr>
          <a:xfrm>
            <a:off x="6590225" y="3002571"/>
            <a:ext cx="854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Enverus</a:t>
            </a:r>
          </a:p>
        </p:txBody>
      </p:sp>
      <p:sp>
        <p:nvSpPr>
          <p:cNvPr id="34" name="TextBox 33">
            <a:extLst>
              <a:ext uri="{FF2B5EF4-FFF2-40B4-BE49-F238E27FC236}">
                <a16:creationId xmlns:a16="http://schemas.microsoft.com/office/drawing/2014/main" id="{CB4C3CD9-D24D-7795-5F82-93EEB09BBAE1}"/>
              </a:ext>
            </a:extLst>
          </p:cNvPr>
          <p:cNvSpPr txBox="1"/>
          <p:nvPr/>
        </p:nvSpPr>
        <p:spPr>
          <a:xfrm>
            <a:off x="8095553" y="3002571"/>
            <a:ext cx="12702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Power Plants</a:t>
            </a:r>
          </a:p>
        </p:txBody>
      </p:sp>
      <p:sp>
        <p:nvSpPr>
          <p:cNvPr id="35" name="TextBox 34">
            <a:extLst>
              <a:ext uri="{FF2B5EF4-FFF2-40B4-BE49-F238E27FC236}">
                <a16:creationId xmlns:a16="http://schemas.microsoft.com/office/drawing/2014/main" id="{D1E0E841-4A85-F2C0-C2BA-98B775E34F1C}"/>
              </a:ext>
            </a:extLst>
          </p:cNvPr>
          <p:cNvSpPr txBox="1"/>
          <p:nvPr/>
        </p:nvSpPr>
        <p:spPr>
          <a:xfrm>
            <a:off x="9709818" y="3002571"/>
            <a:ext cx="1442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ISO/Consumers</a:t>
            </a:r>
          </a:p>
        </p:txBody>
      </p:sp>
      <p:sp>
        <p:nvSpPr>
          <p:cNvPr id="36" name="Rectangle 35">
            <a:extLst>
              <a:ext uri="{FF2B5EF4-FFF2-40B4-BE49-F238E27FC236}">
                <a16:creationId xmlns:a16="http://schemas.microsoft.com/office/drawing/2014/main" id="{DD953B00-C5F2-206A-5266-598C890DEBF2}"/>
              </a:ext>
            </a:extLst>
          </p:cNvPr>
          <p:cNvSpPr/>
          <p:nvPr/>
        </p:nvSpPr>
        <p:spPr>
          <a:xfrm>
            <a:off x="682775" y="4390742"/>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Bahnschrift SemiLight"/>
                <a:ea typeface="+mn-ea"/>
                <a:cs typeface="+mn-cs"/>
              </a:rPr>
              <a:t>Bid Quantity</a:t>
            </a:r>
          </a:p>
        </p:txBody>
      </p:sp>
      <p:sp>
        <p:nvSpPr>
          <p:cNvPr id="37" name="Rectangle 36">
            <a:extLst>
              <a:ext uri="{FF2B5EF4-FFF2-40B4-BE49-F238E27FC236}">
                <a16:creationId xmlns:a16="http://schemas.microsoft.com/office/drawing/2014/main" id="{BB2C5968-EC60-4294-A560-0D9A8461DC01}"/>
              </a:ext>
            </a:extLst>
          </p:cNvPr>
          <p:cNvSpPr/>
          <p:nvPr/>
        </p:nvSpPr>
        <p:spPr>
          <a:xfrm>
            <a:off x="2392169" y="4390742"/>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Bahnschrift SemiLight"/>
                <a:ea typeface="+mn-ea"/>
                <a:cs typeface="+mn-cs"/>
              </a:rPr>
              <a:t>Bid Price</a:t>
            </a:r>
          </a:p>
        </p:txBody>
      </p:sp>
      <p:sp>
        <p:nvSpPr>
          <p:cNvPr id="38" name="Rectangle 37">
            <a:extLst>
              <a:ext uri="{FF2B5EF4-FFF2-40B4-BE49-F238E27FC236}">
                <a16:creationId xmlns:a16="http://schemas.microsoft.com/office/drawing/2014/main" id="{DD860F4B-D8E4-B31C-DDEA-F700143F2641}"/>
              </a:ext>
            </a:extLst>
          </p:cNvPr>
          <p:cNvSpPr/>
          <p:nvPr/>
        </p:nvSpPr>
        <p:spPr>
          <a:xfrm>
            <a:off x="4101564" y="4390742"/>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Bahnschrift SemiLight"/>
                <a:ea typeface="+mn-ea"/>
                <a:cs typeface="+mn-cs"/>
              </a:rPr>
              <a:t>Hourly Timing</a:t>
            </a:r>
          </a:p>
        </p:txBody>
      </p:sp>
      <p:sp>
        <p:nvSpPr>
          <p:cNvPr id="41" name="Rectangle 40">
            <a:extLst>
              <a:ext uri="{FF2B5EF4-FFF2-40B4-BE49-F238E27FC236}">
                <a16:creationId xmlns:a16="http://schemas.microsoft.com/office/drawing/2014/main" id="{C2C3367D-D44E-2465-78A6-7077FF2E5005}"/>
              </a:ext>
            </a:extLst>
          </p:cNvPr>
          <p:cNvSpPr/>
          <p:nvPr/>
        </p:nvSpPr>
        <p:spPr>
          <a:xfrm>
            <a:off x="682775" y="5254729"/>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Bahnschrift SemiLight"/>
                <a:ea typeface="+mn-ea"/>
                <a:cs typeface="+mn-cs"/>
              </a:rPr>
              <a:t>Forecasted Demand</a:t>
            </a:r>
          </a:p>
        </p:txBody>
      </p:sp>
      <p:sp>
        <p:nvSpPr>
          <p:cNvPr id="42" name="Rectangle 41">
            <a:extLst>
              <a:ext uri="{FF2B5EF4-FFF2-40B4-BE49-F238E27FC236}">
                <a16:creationId xmlns:a16="http://schemas.microsoft.com/office/drawing/2014/main" id="{5970D433-EA7F-F863-F032-7D36EBB8EF3F}"/>
              </a:ext>
            </a:extLst>
          </p:cNvPr>
          <p:cNvSpPr/>
          <p:nvPr/>
        </p:nvSpPr>
        <p:spPr>
          <a:xfrm>
            <a:off x="2392169" y="5254729"/>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Bahnschrift SemiLight"/>
                <a:ea typeface="+mn-ea"/>
                <a:cs typeface="+mn-cs"/>
              </a:rPr>
              <a:t>Competitor Behaviour</a:t>
            </a:r>
          </a:p>
        </p:txBody>
      </p:sp>
      <p:sp>
        <p:nvSpPr>
          <p:cNvPr id="43" name="Rectangle 42">
            <a:extLst>
              <a:ext uri="{FF2B5EF4-FFF2-40B4-BE49-F238E27FC236}">
                <a16:creationId xmlns:a16="http://schemas.microsoft.com/office/drawing/2014/main" id="{2DCA9B0E-D6D4-FF3A-E5CE-539BBFA91978}"/>
              </a:ext>
            </a:extLst>
          </p:cNvPr>
          <p:cNvSpPr/>
          <p:nvPr/>
        </p:nvSpPr>
        <p:spPr>
          <a:xfrm>
            <a:off x="4101564" y="5254729"/>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Bahnschrift SemiLight"/>
                <a:ea typeface="+mn-ea"/>
                <a:cs typeface="+mn-cs"/>
              </a:rPr>
              <a:t>Market Supply Stack</a:t>
            </a:r>
          </a:p>
        </p:txBody>
      </p:sp>
      <p:pic>
        <p:nvPicPr>
          <p:cNvPr id="49" name="Graphic 48" descr="Electric Tower outline">
            <a:extLst>
              <a:ext uri="{FF2B5EF4-FFF2-40B4-BE49-F238E27FC236}">
                <a16:creationId xmlns:a16="http://schemas.microsoft.com/office/drawing/2014/main" id="{E9C13D3D-C6F9-5117-F5D2-0165B4624B4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17987" y="2084669"/>
            <a:ext cx="819806" cy="819806"/>
          </a:xfrm>
          <a:prstGeom prst="rect">
            <a:avLst/>
          </a:prstGeom>
        </p:spPr>
      </p:pic>
      <p:pic>
        <p:nvPicPr>
          <p:cNvPr id="51" name="Graphic 50" descr="Dim (Smaller Sun) outline">
            <a:extLst>
              <a:ext uri="{FF2B5EF4-FFF2-40B4-BE49-F238E27FC236}">
                <a16:creationId xmlns:a16="http://schemas.microsoft.com/office/drawing/2014/main" id="{9168AB5B-DC6E-8D9F-211C-11BE3D6078F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040215" y="2109833"/>
            <a:ext cx="783477" cy="783477"/>
          </a:xfrm>
          <a:prstGeom prst="rect">
            <a:avLst/>
          </a:prstGeom>
        </p:spPr>
      </p:pic>
      <p:pic>
        <p:nvPicPr>
          <p:cNvPr id="53" name="Graphic 52" descr="Wind Turbines outline">
            <a:extLst>
              <a:ext uri="{FF2B5EF4-FFF2-40B4-BE49-F238E27FC236}">
                <a16:creationId xmlns:a16="http://schemas.microsoft.com/office/drawing/2014/main" id="{9C022172-2E40-5418-F595-45B2BE0CC1A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724558" y="2252004"/>
            <a:ext cx="549471" cy="549471"/>
          </a:xfrm>
          <a:prstGeom prst="rect">
            <a:avLst/>
          </a:prstGeom>
        </p:spPr>
      </p:pic>
      <p:pic>
        <p:nvPicPr>
          <p:cNvPr id="1028" name="Picture 4">
            <a:extLst>
              <a:ext uri="{FF2B5EF4-FFF2-40B4-BE49-F238E27FC236}">
                <a16:creationId xmlns:a16="http://schemas.microsoft.com/office/drawing/2014/main" id="{BB8C5E15-71E0-9187-1BDE-BA77E27078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064" t="11895" r="25441" b="9358"/>
          <a:stretch>
            <a:fillRect/>
          </a:stretch>
        </p:blipFill>
        <p:spPr bwMode="auto">
          <a:xfrm>
            <a:off x="6410310" y="2057105"/>
            <a:ext cx="1125383" cy="9227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72D3A3-C585-C451-6890-56DF2DC3484B}"/>
              </a:ext>
            </a:extLst>
          </p:cNvPr>
          <p:cNvSpPr txBox="1"/>
          <p:nvPr/>
        </p:nvSpPr>
        <p:spPr>
          <a:xfrm>
            <a:off x="570697" y="1957792"/>
            <a:ext cx="458775"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4000">
                <a:solidFill>
                  <a:srgbClr val="000000"/>
                </a:solidFill>
                <a:latin typeface="Arial" panose="020B0604020202020204" pitchFamily="34" charset="0"/>
                <a:cs typeface="Arial" panose="020B0604020202020204" pitchFamily="34" charset="0"/>
              </a:rPr>
              <a:t>“</a:t>
            </a:r>
            <a:endParaRPr kumimoji="0" lang="en-CA"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EC72A5-9754-BAA1-EFB0-38155B6CD2AB}"/>
              </a:ext>
            </a:extLst>
          </p:cNvPr>
          <p:cNvSpPr txBox="1"/>
          <p:nvPr/>
        </p:nvSpPr>
        <p:spPr>
          <a:xfrm>
            <a:off x="5170223" y="2952031"/>
            <a:ext cx="458775"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endParaRPr kumimoji="0" lang="en-CA"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 name="Footer Placeholder 7">
            <a:extLst>
              <a:ext uri="{FF2B5EF4-FFF2-40B4-BE49-F238E27FC236}">
                <a16:creationId xmlns:a16="http://schemas.microsoft.com/office/drawing/2014/main" id="{D532DDBC-A62E-287B-19F8-4217334DC1D7}"/>
              </a:ext>
            </a:extLst>
          </p:cNvPr>
          <p:cNvSpPr>
            <a:spLocks noGrp="1"/>
          </p:cNvSpPr>
          <p:nvPr>
            <p:ph type="ftr" sz="quarter" idx="11"/>
          </p:nvPr>
        </p:nvSpPr>
        <p:spPr>
          <a:xfrm>
            <a:off x="612647" y="6540615"/>
            <a:ext cx="8633829" cy="365125"/>
          </a:xfrm>
        </p:spPr>
        <p:txBody>
          <a:bodyPr/>
          <a:lstStyle/>
          <a:p>
            <a:r>
              <a:rPr lang="en-US"/>
              <a:t>[2] “Energy,” ISO, https://www.iso.org/foresight/energy.html (accessed Feb. 21, 2026). </a:t>
            </a:r>
          </a:p>
        </p:txBody>
      </p:sp>
    </p:spTree>
    <p:extLst>
      <p:ext uri="{BB962C8B-B14F-4D97-AF65-F5344CB8AC3E}">
        <p14:creationId xmlns:p14="http://schemas.microsoft.com/office/powerpoint/2010/main" val="128304131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F2CD-91DE-905B-A20E-2020A5213021}"/>
              </a:ext>
            </a:extLst>
          </p:cNvPr>
          <p:cNvSpPr>
            <a:spLocks noGrp="1"/>
          </p:cNvSpPr>
          <p:nvPr>
            <p:ph type="ctrTitle"/>
          </p:nvPr>
        </p:nvSpPr>
        <p:spPr/>
        <p:txBody>
          <a:bodyPr/>
          <a:lstStyle/>
          <a:p>
            <a:r>
              <a:rPr lang="en-US"/>
              <a:t>Success Criteria</a:t>
            </a:r>
          </a:p>
        </p:txBody>
      </p:sp>
      <p:cxnSp>
        <p:nvCxnSpPr>
          <p:cNvPr id="3" name="Straight Connector 2">
            <a:extLst>
              <a:ext uri="{FF2B5EF4-FFF2-40B4-BE49-F238E27FC236}">
                <a16:creationId xmlns:a16="http://schemas.microsoft.com/office/drawing/2014/main" id="{9DE355C8-3134-2D9D-7CEE-B15F0D43B15B}"/>
              </a:ext>
            </a:extLst>
          </p:cNvPr>
          <p:cNvCxnSpPr/>
          <p:nvPr/>
        </p:nvCxnSpPr>
        <p:spPr>
          <a:xfrm>
            <a:off x="679687" y="613528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17D33BE-907D-7FA4-DCCE-6A512EBAB3D1}"/>
              </a:ext>
            </a:extLst>
          </p:cNvPr>
          <p:cNvCxnSpPr/>
          <p:nvPr/>
        </p:nvCxnSpPr>
        <p:spPr>
          <a:xfrm flipV="1">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B71E43-53EF-FE1A-D874-09F379DCB476}"/>
              </a:ext>
            </a:extLst>
          </p:cNvPr>
          <p:cNvCxnSpPr>
            <a:cxnSpLocks/>
          </p:cNvCxnSpPr>
          <p:nvPr/>
        </p:nvCxnSpPr>
        <p:spPr>
          <a:xfrm>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1E85D12-D394-171C-63A1-D22BED59E96E}"/>
              </a:ext>
            </a:extLst>
          </p:cNvPr>
          <p:cNvCxnSpPr>
            <a:cxnSpLocks/>
          </p:cNvCxnSpPr>
          <p:nvPr/>
        </p:nvCxnSpPr>
        <p:spPr>
          <a:xfrm>
            <a:off x="11261301" y="5789570"/>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3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B49A2-B6AF-1E7C-CE3A-1878554E7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F8AAA-5128-2CBC-D4D1-B57B45A1AC62}"/>
              </a:ext>
            </a:extLst>
          </p:cNvPr>
          <p:cNvSpPr>
            <a:spLocks noGrp="1"/>
          </p:cNvSpPr>
          <p:nvPr>
            <p:ph type="title"/>
          </p:nvPr>
        </p:nvSpPr>
        <p:spPr>
          <a:xfrm>
            <a:off x="612648" y="685800"/>
            <a:ext cx="10963655" cy="488659"/>
          </a:xfrm>
        </p:spPr>
        <p:txBody>
          <a:bodyPr/>
          <a:lstStyle/>
          <a:p>
            <a:r>
              <a:rPr lang="en-US" sz="2800"/>
              <a:t>Solution Constraints and requirements</a:t>
            </a:r>
          </a:p>
        </p:txBody>
      </p:sp>
      <p:cxnSp>
        <p:nvCxnSpPr>
          <p:cNvPr id="6" name="Straight Connector 5">
            <a:extLst>
              <a:ext uri="{FF2B5EF4-FFF2-40B4-BE49-F238E27FC236}">
                <a16:creationId xmlns:a16="http://schemas.microsoft.com/office/drawing/2014/main" id="{5E0FBAC0-9E05-1970-CA07-665DE59236C5}"/>
              </a:ext>
            </a:extLst>
          </p:cNvPr>
          <p:cNvCxnSpPr/>
          <p:nvPr/>
        </p:nvCxnSpPr>
        <p:spPr>
          <a:xfrm>
            <a:off x="570697" y="1321266"/>
            <a:ext cx="107756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BE5B32-9A6A-78F4-38B6-1DB9CDE1B7D2}"/>
              </a:ext>
            </a:extLst>
          </p:cNvPr>
          <p:cNvCxnSpPr>
            <a:cxnSpLocks/>
          </p:cNvCxnSpPr>
          <p:nvPr/>
        </p:nvCxnSpPr>
        <p:spPr>
          <a:xfrm flipH="1">
            <a:off x="5904198" y="1543574"/>
            <a:ext cx="1525" cy="46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3F34FF-E76B-0E82-8DDC-D4DB843F5832}"/>
              </a:ext>
            </a:extLst>
          </p:cNvPr>
          <p:cNvCxnSpPr/>
          <p:nvPr/>
        </p:nvCxnSpPr>
        <p:spPr>
          <a:xfrm>
            <a:off x="6207853" y="1837187"/>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5C5B18-ED06-516E-D1FC-17FBE8978764}"/>
              </a:ext>
            </a:extLst>
          </p:cNvPr>
          <p:cNvSpPr txBox="1"/>
          <p:nvPr/>
        </p:nvSpPr>
        <p:spPr>
          <a:xfrm>
            <a:off x="6207853" y="1484854"/>
            <a:ext cx="32395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Agent Information Constraints</a:t>
            </a:r>
          </a:p>
        </p:txBody>
      </p:sp>
      <p:sp>
        <p:nvSpPr>
          <p:cNvPr id="14" name="TextBox 13">
            <a:extLst>
              <a:ext uri="{FF2B5EF4-FFF2-40B4-BE49-F238E27FC236}">
                <a16:creationId xmlns:a16="http://schemas.microsoft.com/office/drawing/2014/main" id="{E13BD322-E607-6597-C1DE-A30C0CC40547}"/>
              </a:ext>
            </a:extLst>
          </p:cNvPr>
          <p:cNvSpPr txBox="1"/>
          <p:nvPr/>
        </p:nvSpPr>
        <p:spPr>
          <a:xfrm>
            <a:off x="6138113" y="1988238"/>
            <a:ext cx="3136989"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Information Available at Bid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Bahnschrift SemiLight"/>
              <a:ea typeface="+mn-ea"/>
              <a:cs typeface="+mn-cs"/>
            </a:endParaRPr>
          </a:p>
        </p:txBody>
      </p:sp>
      <p:cxnSp>
        <p:nvCxnSpPr>
          <p:cNvPr id="27" name="Straight Connector 26">
            <a:extLst>
              <a:ext uri="{FF2B5EF4-FFF2-40B4-BE49-F238E27FC236}">
                <a16:creationId xmlns:a16="http://schemas.microsoft.com/office/drawing/2014/main" id="{BCCD875E-8877-3CEC-B954-85BA3529C23D}"/>
              </a:ext>
            </a:extLst>
          </p:cNvPr>
          <p:cNvCxnSpPr/>
          <p:nvPr/>
        </p:nvCxnSpPr>
        <p:spPr>
          <a:xfrm>
            <a:off x="612648" y="1837187"/>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9ED2FB3-AD24-1C59-1FF8-20B50B1F50BD}"/>
              </a:ext>
            </a:extLst>
          </p:cNvPr>
          <p:cNvSpPr txBox="1"/>
          <p:nvPr/>
        </p:nvSpPr>
        <p:spPr>
          <a:xfrm>
            <a:off x="612647" y="1484854"/>
            <a:ext cx="49094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Operational &amp; Market Rules</a:t>
            </a:r>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1B9E4300-B3DA-308C-FEDB-9ECD004FDD42}"/>
                  </a:ext>
                </a:extLst>
              </p:cNvPr>
              <p:cNvSpPr txBox="1"/>
              <p:nvPr/>
            </p:nvSpPr>
            <p:spPr>
              <a:xfrm>
                <a:off x="612649" y="1917393"/>
                <a:ext cx="4909442" cy="143699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Working in the day-ahead market; no rebidding after </a:t>
                </a:r>
                <a14:m>
                  <m:oMath xmlns:m="http://schemas.openxmlformats.org/officeDocument/2006/math">
                    <m:sSup>
                      <m:s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m:rPr>
                            <m:sty m:val="p"/>
                          </m:rPr>
                          <a:rPr kumimoji="0" lang="en-CA"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submission</m:t>
                        </m:r>
                      </m:e>
                      <m:sup>
                        <m:r>
                          <a:rPr kumimoji="0" lang="en-CA"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p>
                    </m:sSup>
                  </m:oMath>
                </a14:m>
                <a:endParaRPr kumimoji="0" lang="en-US" sz="1400" b="0" i="0" u="none" strike="noStrike" kern="1200" cap="none" spc="0" normalizeH="0" baseline="0" noProof="0">
                  <a:ln>
                    <a:noFill/>
                  </a:ln>
                  <a:solidFill>
                    <a:srgbClr val="000000"/>
                  </a:solidFill>
                  <a:effectLst/>
                  <a:uLnTx/>
                  <a:uFillTx/>
                  <a:latin typeface="Bahnschrift Semi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Feasible bids only: prices and quantities constrained by market caps and generator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Uniform‑price, merit‑order market clearing with partial clearing allowed at the margin</a:t>
                </a:r>
                <a:endParaRPr kumimoji="0" lang="en-CA" sz="1400" b="0" i="0" u="none" strike="noStrike" kern="1200" cap="none" spc="0" normalizeH="0" baseline="0" noProof="0">
                  <a:ln>
                    <a:noFill/>
                  </a:ln>
                  <a:solidFill>
                    <a:srgbClr val="000000"/>
                  </a:solidFill>
                  <a:effectLst/>
                  <a:highlight>
                    <a:srgbClr val="FFFF00"/>
                  </a:highlight>
                  <a:uLnTx/>
                  <a:uFillTx/>
                  <a:latin typeface="Bahnschrift SemiLight"/>
                  <a:ea typeface="+mn-ea"/>
                  <a:cs typeface="+mn-cs"/>
                </a:endParaRPr>
              </a:p>
            </p:txBody>
          </p:sp>
        </mc:Choice>
        <mc:Fallback>
          <p:sp>
            <p:nvSpPr>
              <p:cNvPr id="29" name="TextBox 28">
                <a:extLst>
                  <a:ext uri="{FF2B5EF4-FFF2-40B4-BE49-F238E27FC236}">
                    <a16:creationId xmlns:a16="http://schemas.microsoft.com/office/drawing/2014/main" id="{1B9E4300-B3DA-308C-FEDB-9ECD004FDD42}"/>
                  </a:ext>
                </a:extLst>
              </p:cNvPr>
              <p:cNvSpPr txBox="1">
                <a:spLocks noRot="1" noChangeAspect="1" noMove="1" noResize="1" noEditPoints="1" noAdjustHandles="1" noChangeArrowheads="1" noChangeShapeType="1" noTextEdit="1"/>
              </p:cNvSpPr>
              <p:nvPr/>
            </p:nvSpPr>
            <p:spPr>
              <a:xfrm>
                <a:off x="612649" y="1917393"/>
                <a:ext cx="4909442" cy="1436996"/>
              </a:xfrm>
              <a:prstGeom prst="rect">
                <a:avLst/>
              </a:prstGeom>
              <a:blipFill>
                <a:blip r:embed="rId4"/>
                <a:stretch>
                  <a:fillRect l="-248" t="-851" r="-994"/>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65A4475F-716B-C07D-ED21-05AC04FDE69D}"/>
              </a:ext>
            </a:extLst>
          </p:cNvPr>
          <p:cNvCxnSpPr/>
          <p:nvPr/>
        </p:nvCxnSpPr>
        <p:spPr>
          <a:xfrm>
            <a:off x="612648" y="3827518"/>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A7F3661-1FF0-6E3A-9DC9-61CC711AD4FD}"/>
              </a:ext>
            </a:extLst>
          </p:cNvPr>
          <p:cNvSpPr txBox="1"/>
          <p:nvPr/>
        </p:nvSpPr>
        <p:spPr>
          <a:xfrm>
            <a:off x="612648" y="3475185"/>
            <a:ext cx="2755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Policy Performance Metrics</a:t>
            </a:r>
          </a:p>
        </p:txBody>
      </p:sp>
      <p:cxnSp>
        <p:nvCxnSpPr>
          <p:cNvPr id="15" name="Straight Connector 14">
            <a:extLst>
              <a:ext uri="{FF2B5EF4-FFF2-40B4-BE49-F238E27FC236}">
                <a16:creationId xmlns:a16="http://schemas.microsoft.com/office/drawing/2014/main" id="{6E66E170-B3D1-06BF-4B0A-D08D2E68C0C8}"/>
              </a:ext>
            </a:extLst>
          </p:cNvPr>
          <p:cNvCxnSpPr/>
          <p:nvPr/>
        </p:nvCxnSpPr>
        <p:spPr>
          <a:xfrm>
            <a:off x="6207853" y="4922443"/>
            <a:ext cx="498725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FA8A31-6C95-8EBF-9183-32C14FB87FEA}"/>
              </a:ext>
            </a:extLst>
          </p:cNvPr>
          <p:cNvSpPr txBox="1"/>
          <p:nvPr/>
        </p:nvSpPr>
        <p:spPr>
          <a:xfrm>
            <a:off x="6207853" y="4570110"/>
            <a:ext cx="438782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Bahnschrift SemiLight"/>
                <a:ea typeface="+mn-ea"/>
                <a:cs typeface="+mn-cs"/>
              </a:rPr>
              <a:t>Realism &amp; </a:t>
            </a:r>
            <a:r>
              <a:rPr lang="en-CA" sz="1600" b="1">
                <a:solidFill>
                  <a:srgbClr val="000000"/>
                </a:solidFill>
                <a:latin typeface="Bahnschrift SemiLight"/>
              </a:rPr>
              <a:t>Robustness </a:t>
            </a:r>
            <a:r>
              <a:rPr kumimoji="0" lang="en-CA" sz="1600" b="1" i="0" u="none" strike="noStrike" kern="1200" cap="none" spc="0" normalizeH="0" baseline="0" noProof="0">
                <a:ln>
                  <a:noFill/>
                </a:ln>
                <a:solidFill>
                  <a:srgbClr val="000000"/>
                </a:solidFill>
                <a:effectLst/>
                <a:uLnTx/>
                <a:uFillTx/>
                <a:latin typeface="Bahnschrift SemiLight"/>
                <a:ea typeface="+mn-ea"/>
                <a:cs typeface="+mn-cs"/>
              </a:rPr>
              <a:t>Requirements</a:t>
            </a:r>
          </a:p>
        </p:txBody>
      </p:sp>
      <p:sp>
        <p:nvSpPr>
          <p:cNvPr id="4" name="TextBox 3">
            <a:extLst>
              <a:ext uri="{FF2B5EF4-FFF2-40B4-BE49-F238E27FC236}">
                <a16:creationId xmlns:a16="http://schemas.microsoft.com/office/drawing/2014/main" id="{3340519A-6059-5B28-4089-6FA23138362A}"/>
              </a:ext>
            </a:extLst>
          </p:cNvPr>
          <p:cNvSpPr txBox="1"/>
          <p:nvPr/>
        </p:nvSpPr>
        <p:spPr>
          <a:xfrm>
            <a:off x="612648" y="3897428"/>
            <a:ext cx="5143358"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rgbClr val="000000"/>
                </a:solidFill>
                <a:latin typeface="Bahnschrift SemiLight"/>
              </a:rPr>
              <a:t>Q</a:t>
            </a:r>
            <a:r>
              <a:rPr kumimoji="0" lang="en-US" sz="1400" b="0" i="0" u="none" strike="noStrike" kern="1200" cap="none" spc="0" normalizeH="0" baseline="0" noProof="0" err="1">
                <a:ln>
                  <a:noFill/>
                </a:ln>
                <a:solidFill>
                  <a:srgbClr val="000000"/>
                </a:solidFill>
                <a:effectLst/>
                <a:uLnTx/>
                <a:uFillTx/>
                <a:latin typeface="Bahnschrift SemiLight"/>
                <a:ea typeface="+mn-ea"/>
                <a:cs typeface="+mn-cs"/>
              </a:rPr>
              <a:t>uantitative</a:t>
            </a:r>
            <a:r>
              <a:rPr kumimoji="0" lang="en-US" sz="1400" b="0" i="0" u="none" strike="noStrike" kern="1200" cap="none" spc="0" normalizeH="0" baseline="0" noProof="0">
                <a:ln>
                  <a:noFill/>
                </a:ln>
                <a:solidFill>
                  <a:srgbClr val="000000"/>
                </a:solidFill>
                <a:effectLst/>
                <a:uLnTx/>
                <a:uFillTx/>
                <a:latin typeface="Bahnschrift SemiLight"/>
                <a:ea typeface="+mn-ea"/>
                <a:cs typeface="+mn-cs"/>
              </a:rPr>
              <a:t> measures used to evaluate how well the learned bidding policy performs</a:t>
            </a:r>
            <a:endParaRPr kumimoji="0" lang="en-CA" sz="1400" b="0" i="0" u="none" strike="noStrike" kern="1200" cap="none" spc="0" normalizeH="0" baseline="0" noProof="0">
              <a:ln>
                <a:noFill/>
              </a:ln>
              <a:solidFill>
                <a:srgbClr val="000000"/>
              </a:solidFill>
              <a:effectLst/>
              <a:uLnTx/>
              <a:uFillTx/>
              <a:latin typeface="Bahnschrift SemiLight"/>
              <a:ea typeface="+mn-ea"/>
              <a:cs typeface="+mn-cs"/>
            </a:endParaRPr>
          </a:p>
        </p:txBody>
      </p:sp>
      <p:sp>
        <p:nvSpPr>
          <p:cNvPr id="5" name="TextBox 4">
            <a:extLst>
              <a:ext uri="{FF2B5EF4-FFF2-40B4-BE49-F238E27FC236}">
                <a16:creationId xmlns:a16="http://schemas.microsoft.com/office/drawing/2014/main" id="{7A569D75-E37E-339D-CB89-11A5628D483E}"/>
              </a:ext>
            </a:extLst>
          </p:cNvPr>
          <p:cNvSpPr txBox="1"/>
          <p:nvPr/>
        </p:nvSpPr>
        <p:spPr>
          <a:xfrm>
            <a:off x="6207853" y="5002648"/>
            <a:ext cx="5087717"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Penalizes overly aggressive bids through realized profit variance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Avoids strategies that maximize clearing at the cost of negative margins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Emphasizes stable expected returns over volatility</a:t>
            </a:r>
            <a:endParaRPr kumimoji="0" lang="en-CA" sz="1400" b="0" i="0" u="none" strike="noStrike" kern="1200" cap="none" spc="0" normalizeH="0" baseline="0" noProof="0">
              <a:ln>
                <a:noFill/>
              </a:ln>
              <a:solidFill>
                <a:srgbClr val="000000"/>
              </a:solidFill>
              <a:effectLst/>
              <a:uLnTx/>
              <a:uFillTx/>
              <a:latin typeface="Bahnschrift SemiLight"/>
              <a:ea typeface="+mn-ea"/>
              <a:cs typeface="+mn-cs"/>
            </a:endParaRPr>
          </a:p>
        </p:txBody>
      </p:sp>
      <p:sp>
        <p:nvSpPr>
          <p:cNvPr id="11" name="TextBox 10">
            <a:extLst>
              <a:ext uri="{FF2B5EF4-FFF2-40B4-BE49-F238E27FC236}">
                <a16:creationId xmlns:a16="http://schemas.microsoft.com/office/drawing/2014/main" id="{7C489258-EDCF-33E1-6DB9-3319FCE83FAC}"/>
              </a:ext>
            </a:extLst>
          </p:cNvPr>
          <p:cNvSpPr txBox="1"/>
          <p:nvPr/>
        </p:nvSpPr>
        <p:spPr>
          <a:xfrm>
            <a:off x="8291772" y="3181666"/>
            <a:ext cx="2693594" cy="30777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a:ln>
                  <a:noFill/>
                </a:ln>
                <a:solidFill>
                  <a:srgbClr val="000000"/>
                </a:solidFill>
                <a:effectLst/>
                <a:uLnTx/>
                <a:uFillTx/>
                <a:latin typeface="Bahnschrift SemiLight"/>
                <a:ea typeface="+mn-ea"/>
                <a:cs typeface="+mn-cs"/>
              </a:rPr>
              <a:t>Information Not Available</a:t>
            </a:r>
          </a:p>
        </p:txBody>
      </p:sp>
      <p:sp>
        <p:nvSpPr>
          <p:cNvPr id="23" name="Rectangle: Rounded Corners 22">
            <a:extLst>
              <a:ext uri="{FF2B5EF4-FFF2-40B4-BE49-F238E27FC236}">
                <a16:creationId xmlns:a16="http://schemas.microsoft.com/office/drawing/2014/main" id="{350C8050-EBA5-588A-AB98-E5BA8978664D}"/>
              </a:ext>
            </a:extLst>
          </p:cNvPr>
          <p:cNvSpPr/>
          <p:nvPr/>
        </p:nvSpPr>
        <p:spPr>
          <a:xfrm>
            <a:off x="6209819" y="2326779"/>
            <a:ext cx="2902319" cy="792000"/>
          </a:xfrm>
          <a:prstGeom prst="round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a:solidFill>
                  <a:srgbClr val="000000"/>
                </a:solidFill>
                <a:latin typeface="Bahnschrift SemiLight"/>
              </a:rPr>
              <a:t>Historical prices and loads</a:t>
            </a:r>
          </a:p>
          <a:p>
            <a:pPr marL="285750" indent="-285750">
              <a:buFont typeface="Arial" panose="020B0604020202020204" pitchFamily="34" charset="0"/>
              <a:buChar char="•"/>
            </a:pPr>
            <a:r>
              <a:rPr lang="en-US" sz="1200">
                <a:solidFill>
                  <a:srgbClr val="000000"/>
                </a:solidFill>
                <a:latin typeface="Bahnschrift SemiLight"/>
              </a:rPr>
              <a:t>Day-ahead load forecasts</a:t>
            </a:r>
          </a:p>
          <a:p>
            <a:pPr marL="285750" indent="-285750">
              <a:buFont typeface="Arial" panose="020B0604020202020204" pitchFamily="34" charset="0"/>
              <a:buChar char="•"/>
            </a:pPr>
            <a:r>
              <a:rPr lang="en-US" sz="1200">
                <a:solidFill>
                  <a:srgbClr val="000000"/>
                </a:solidFill>
                <a:latin typeface="Bahnschrift SemiLight"/>
              </a:rPr>
              <a:t>Past clearing outcomes</a:t>
            </a:r>
            <a:endParaRPr lang="en-CA" sz="1200">
              <a:solidFill>
                <a:srgbClr val="000000"/>
              </a:solidFill>
              <a:latin typeface="Bahnschrift SemiLight"/>
            </a:endParaRPr>
          </a:p>
        </p:txBody>
      </p:sp>
      <p:sp>
        <p:nvSpPr>
          <p:cNvPr id="24" name="Rectangle: Rounded Corners 23">
            <a:extLst>
              <a:ext uri="{FF2B5EF4-FFF2-40B4-BE49-F238E27FC236}">
                <a16:creationId xmlns:a16="http://schemas.microsoft.com/office/drawing/2014/main" id="{07F674A8-4BFD-6C29-A0CC-EE8BE11448EF}"/>
              </a:ext>
            </a:extLst>
          </p:cNvPr>
          <p:cNvSpPr/>
          <p:nvPr/>
        </p:nvSpPr>
        <p:spPr>
          <a:xfrm>
            <a:off x="8291772" y="3503223"/>
            <a:ext cx="3007975" cy="792000"/>
          </a:xfrm>
          <a:prstGeom prst="round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a:solidFill>
                  <a:srgbClr val="000000"/>
                </a:solidFill>
                <a:latin typeface="Bahnschrift SemiLight"/>
              </a:rPr>
              <a:t>Future clearing prices</a:t>
            </a:r>
          </a:p>
          <a:p>
            <a:pPr marL="285750" indent="-285750">
              <a:buFont typeface="Arial" panose="020B0604020202020204" pitchFamily="34" charset="0"/>
              <a:buChar char="•"/>
            </a:pPr>
            <a:r>
              <a:rPr lang="en-US" sz="1200">
                <a:solidFill>
                  <a:srgbClr val="000000"/>
                </a:solidFill>
                <a:latin typeface="Bahnschrift SemiLight"/>
              </a:rPr>
              <a:t>Competitor bids</a:t>
            </a:r>
          </a:p>
          <a:p>
            <a:pPr marL="285750" indent="-285750">
              <a:buFont typeface="Arial" panose="020B0604020202020204" pitchFamily="34" charset="0"/>
              <a:buChar char="•"/>
            </a:pPr>
            <a:r>
              <a:rPr lang="en-US" sz="1200">
                <a:solidFill>
                  <a:srgbClr val="000000"/>
                </a:solidFill>
                <a:latin typeface="Bahnschrift SemiLight"/>
              </a:rPr>
              <a:t>Realized demand shocks</a:t>
            </a:r>
          </a:p>
        </p:txBody>
      </p:sp>
      <p:sp>
        <p:nvSpPr>
          <p:cNvPr id="25" name="Rectangle 24">
            <a:extLst>
              <a:ext uri="{FF2B5EF4-FFF2-40B4-BE49-F238E27FC236}">
                <a16:creationId xmlns:a16="http://schemas.microsoft.com/office/drawing/2014/main" id="{1129E16A-E63C-FE85-155C-F779853E2FF4}"/>
              </a:ext>
            </a:extLst>
          </p:cNvPr>
          <p:cNvSpPr/>
          <p:nvPr/>
        </p:nvSpPr>
        <p:spPr>
          <a:xfrm>
            <a:off x="1566839" y="4570110"/>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a:solidFill>
                  <a:srgbClr val="000000"/>
                </a:solidFill>
              </a:rPr>
              <a:t>Mean episode reward</a:t>
            </a:r>
            <a:endParaRPr kumimoji="0" lang="en-CA" sz="1600" b="0" i="0" u="none" strike="noStrike" kern="1200" cap="none" spc="0" normalizeH="0" baseline="0" noProof="0">
              <a:ln>
                <a:noFill/>
              </a:ln>
              <a:solidFill>
                <a:srgbClr val="000000"/>
              </a:solidFill>
              <a:effectLst/>
              <a:uLnTx/>
              <a:uFillTx/>
              <a:latin typeface="Bahnschrift SemiLight"/>
              <a:ea typeface="+mn-ea"/>
              <a:cs typeface="+mn-cs"/>
            </a:endParaRPr>
          </a:p>
        </p:txBody>
      </p:sp>
      <p:sp>
        <p:nvSpPr>
          <p:cNvPr id="26" name="Rectangle 25">
            <a:extLst>
              <a:ext uri="{FF2B5EF4-FFF2-40B4-BE49-F238E27FC236}">
                <a16:creationId xmlns:a16="http://schemas.microsoft.com/office/drawing/2014/main" id="{1B04D1C3-465E-ECB4-B33B-06E714FC7D59}"/>
              </a:ext>
            </a:extLst>
          </p:cNvPr>
          <p:cNvSpPr/>
          <p:nvPr/>
        </p:nvSpPr>
        <p:spPr>
          <a:xfrm>
            <a:off x="3276233" y="4570110"/>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a:solidFill>
                  <a:srgbClr val="000000"/>
                </a:solidFill>
              </a:rPr>
              <a:t>Profit share</a:t>
            </a:r>
            <a:endParaRPr kumimoji="0" lang="en-CA" sz="1600" b="0" i="0" u="none" strike="noStrike" kern="1200" cap="none" spc="0" normalizeH="0" baseline="0" noProof="0">
              <a:ln>
                <a:noFill/>
              </a:ln>
              <a:solidFill>
                <a:srgbClr val="000000"/>
              </a:solidFill>
              <a:effectLst/>
              <a:uLnTx/>
              <a:uFillTx/>
              <a:latin typeface="Bahnschrift SemiLight"/>
              <a:ea typeface="+mn-ea"/>
              <a:cs typeface="+mn-cs"/>
            </a:endParaRPr>
          </a:p>
        </p:txBody>
      </p:sp>
      <p:sp>
        <p:nvSpPr>
          <p:cNvPr id="32" name="Rectangle 31">
            <a:extLst>
              <a:ext uri="{FF2B5EF4-FFF2-40B4-BE49-F238E27FC236}">
                <a16:creationId xmlns:a16="http://schemas.microsoft.com/office/drawing/2014/main" id="{3E160C12-0477-CC94-0D04-4D9BD795F4C4}"/>
              </a:ext>
            </a:extLst>
          </p:cNvPr>
          <p:cNvSpPr/>
          <p:nvPr/>
        </p:nvSpPr>
        <p:spPr>
          <a:xfrm>
            <a:off x="4101564" y="5434097"/>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a:solidFill>
                  <a:srgbClr val="000000"/>
                </a:solidFill>
              </a:rPr>
              <a:t>Win rate</a:t>
            </a:r>
            <a:endParaRPr kumimoji="0" lang="en-CA" sz="1600" b="0" i="0" u="none" strike="noStrike" kern="1200" cap="none" spc="0" normalizeH="0" baseline="0" noProof="0">
              <a:ln>
                <a:noFill/>
              </a:ln>
              <a:solidFill>
                <a:srgbClr val="000000"/>
              </a:solidFill>
              <a:effectLst/>
              <a:uLnTx/>
              <a:uFillTx/>
              <a:latin typeface="Bahnschrift SemiLight"/>
              <a:ea typeface="+mn-ea"/>
              <a:cs typeface="+mn-cs"/>
            </a:endParaRPr>
          </a:p>
        </p:txBody>
      </p:sp>
      <p:sp>
        <p:nvSpPr>
          <p:cNvPr id="33" name="Rectangle 32">
            <a:extLst>
              <a:ext uri="{FF2B5EF4-FFF2-40B4-BE49-F238E27FC236}">
                <a16:creationId xmlns:a16="http://schemas.microsoft.com/office/drawing/2014/main" id="{6E414DD3-B93D-2781-C16F-754C3B500FC9}"/>
              </a:ext>
            </a:extLst>
          </p:cNvPr>
          <p:cNvSpPr/>
          <p:nvPr/>
        </p:nvSpPr>
        <p:spPr>
          <a:xfrm>
            <a:off x="682775" y="5434097"/>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a:solidFill>
                  <a:srgbClr val="000000"/>
                </a:solidFill>
              </a:rPr>
              <a:t>Reward variance</a:t>
            </a:r>
            <a:endParaRPr kumimoji="0" lang="en-CA" sz="1600" b="0" i="0" u="none" strike="noStrike" kern="1200" cap="none" spc="0" normalizeH="0" baseline="0" noProof="0">
              <a:ln>
                <a:noFill/>
              </a:ln>
              <a:solidFill>
                <a:srgbClr val="000000"/>
              </a:solidFill>
              <a:effectLst/>
              <a:uLnTx/>
              <a:uFillTx/>
              <a:latin typeface="Bahnschrift SemiLight"/>
              <a:ea typeface="+mn-ea"/>
              <a:cs typeface="+mn-cs"/>
            </a:endParaRPr>
          </a:p>
        </p:txBody>
      </p:sp>
      <p:sp>
        <p:nvSpPr>
          <p:cNvPr id="34" name="Rectangle 33">
            <a:extLst>
              <a:ext uri="{FF2B5EF4-FFF2-40B4-BE49-F238E27FC236}">
                <a16:creationId xmlns:a16="http://schemas.microsoft.com/office/drawing/2014/main" id="{BE59E811-78A2-03A1-98EE-5FBF36F09768}"/>
              </a:ext>
            </a:extLst>
          </p:cNvPr>
          <p:cNvSpPr/>
          <p:nvPr/>
        </p:nvSpPr>
        <p:spPr>
          <a:xfrm>
            <a:off x="2392169" y="5434097"/>
            <a:ext cx="1454238" cy="692988"/>
          </a:xfrm>
          <a:prstGeom prst="rect">
            <a:avLst/>
          </a:prstGeom>
          <a:solidFill>
            <a:srgbClr val="EEF7E5"/>
          </a:solidFill>
          <a:ln>
            <a:solidFill>
              <a:srgbClr val="9DCF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600">
                <a:solidFill>
                  <a:srgbClr val="000000"/>
                </a:solidFill>
              </a:rPr>
              <a:t>Action entropy</a:t>
            </a:r>
            <a:endParaRPr kumimoji="0" lang="en-CA" sz="1600" b="0" i="0" u="none" strike="noStrike" kern="1200" cap="none" spc="0" normalizeH="0" baseline="0" noProof="0">
              <a:ln>
                <a:noFill/>
              </a:ln>
              <a:solidFill>
                <a:srgbClr val="000000"/>
              </a:solidFill>
              <a:effectLst/>
              <a:uLnTx/>
              <a:uFillTx/>
              <a:latin typeface="Bahnschrift SemiLight"/>
              <a:ea typeface="+mn-ea"/>
              <a:cs typeface="+mn-cs"/>
            </a:endParaRPr>
          </a:p>
        </p:txBody>
      </p:sp>
      <p:sp>
        <p:nvSpPr>
          <p:cNvPr id="7" name="Footer Placeholder 7">
            <a:extLst>
              <a:ext uri="{FF2B5EF4-FFF2-40B4-BE49-F238E27FC236}">
                <a16:creationId xmlns:a16="http://schemas.microsoft.com/office/drawing/2014/main" id="{C693FFC0-C205-DCE1-FCFC-28D819BCB706}"/>
              </a:ext>
            </a:extLst>
          </p:cNvPr>
          <p:cNvSpPr>
            <a:spLocks noGrp="1"/>
          </p:cNvSpPr>
          <p:nvPr>
            <p:ph type="ftr" sz="quarter" idx="11"/>
          </p:nvPr>
        </p:nvSpPr>
        <p:spPr>
          <a:xfrm>
            <a:off x="612647" y="6342737"/>
            <a:ext cx="11515995" cy="563003"/>
          </a:xfrm>
        </p:spPr>
        <p:txBody>
          <a:bodyPr/>
          <a:lstStyle/>
          <a:p>
            <a:r>
              <a:rPr lang="en-US"/>
              <a:t>[3] I. N. England, “How resources are selected and prices are set in the wholesale energy markets,” How Resources Are Selected and Prices Are Set in the Wholesale Energy Markets, https://</a:t>
            </a:r>
            <a:r>
              <a:rPr lang="en-US" err="1"/>
              <a:t>www.iso-ne.com</a:t>
            </a:r>
            <a:r>
              <a:rPr lang="en-US"/>
              <a:t>/about/what-we-do/how-resources-are-selected-and-prices-are-set (accessed Oct. 30, 2025). </a:t>
            </a:r>
          </a:p>
        </p:txBody>
      </p:sp>
    </p:spTree>
    <p:extLst>
      <p:ext uri="{BB962C8B-B14F-4D97-AF65-F5344CB8AC3E}">
        <p14:creationId xmlns:p14="http://schemas.microsoft.com/office/powerpoint/2010/main" val="47586780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DACB-E6BA-C408-6C0C-C37168334772}"/>
              </a:ext>
            </a:extLst>
          </p:cNvPr>
          <p:cNvSpPr>
            <a:spLocks noGrp="1"/>
          </p:cNvSpPr>
          <p:nvPr>
            <p:ph type="ctrTitle"/>
          </p:nvPr>
        </p:nvSpPr>
        <p:spPr/>
        <p:txBody>
          <a:bodyPr/>
          <a:lstStyle/>
          <a:p>
            <a:r>
              <a:rPr lang="en-US"/>
              <a:t>Model Design</a:t>
            </a:r>
          </a:p>
        </p:txBody>
      </p:sp>
      <p:cxnSp>
        <p:nvCxnSpPr>
          <p:cNvPr id="3" name="Straight Connector 2">
            <a:extLst>
              <a:ext uri="{FF2B5EF4-FFF2-40B4-BE49-F238E27FC236}">
                <a16:creationId xmlns:a16="http://schemas.microsoft.com/office/drawing/2014/main" id="{BE0A48E5-AB18-B993-D262-3D3468567AB8}"/>
              </a:ext>
            </a:extLst>
          </p:cNvPr>
          <p:cNvCxnSpPr/>
          <p:nvPr/>
        </p:nvCxnSpPr>
        <p:spPr>
          <a:xfrm>
            <a:off x="679687" y="6135281"/>
            <a:ext cx="10928792" cy="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94D1176-5405-AA8E-6867-179B7D82FA51}"/>
              </a:ext>
            </a:extLst>
          </p:cNvPr>
          <p:cNvCxnSpPr/>
          <p:nvPr/>
        </p:nvCxnSpPr>
        <p:spPr>
          <a:xfrm flipV="1">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F06CB0-9111-1D6B-8406-AC7B4A469274}"/>
              </a:ext>
            </a:extLst>
          </p:cNvPr>
          <p:cNvCxnSpPr>
            <a:cxnSpLocks/>
          </p:cNvCxnSpPr>
          <p:nvPr/>
        </p:nvCxnSpPr>
        <p:spPr>
          <a:xfrm>
            <a:off x="10977690" y="5867807"/>
            <a:ext cx="562331" cy="558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3BC733-6513-9A47-8436-A7950B3DD4F0}"/>
              </a:ext>
            </a:extLst>
          </p:cNvPr>
          <p:cNvCxnSpPr>
            <a:cxnSpLocks/>
          </p:cNvCxnSpPr>
          <p:nvPr/>
        </p:nvCxnSpPr>
        <p:spPr>
          <a:xfrm>
            <a:off x="11261301" y="5789570"/>
            <a:ext cx="0" cy="756000"/>
          </a:xfrm>
          <a:prstGeom prst="line">
            <a:avLst/>
          </a:prstGeom>
          <a:ln w="57150">
            <a:solidFill>
              <a:srgbClr val="669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51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56F1-549D-DB29-CE35-3F18EA47C0B8}"/>
              </a:ext>
            </a:extLst>
          </p:cNvPr>
          <p:cNvSpPr>
            <a:spLocks noGrp="1"/>
          </p:cNvSpPr>
          <p:nvPr>
            <p:ph type="title"/>
          </p:nvPr>
        </p:nvSpPr>
        <p:spPr>
          <a:xfrm>
            <a:off x="612648" y="357963"/>
            <a:ext cx="10963655" cy="762001"/>
          </a:xfrm>
        </p:spPr>
        <p:txBody>
          <a:bodyPr/>
          <a:lstStyle/>
          <a:p>
            <a:r>
              <a:rPr lang="en-US"/>
              <a:t>Design Approach</a:t>
            </a:r>
          </a:p>
        </p:txBody>
      </p:sp>
      <p:sp>
        <p:nvSpPr>
          <p:cNvPr id="3" name="Content Placeholder 2">
            <a:extLst>
              <a:ext uri="{FF2B5EF4-FFF2-40B4-BE49-F238E27FC236}">
                <a16:creationId xmlns:a16="http://schemas.microsoft.com/office/drawing/2014/main" id="{6E5E90CD-7DA2-1B2B-F29F-E7705595123A}"/>
              </a:ext>
            </a:extLst>
          </p:cNvPr>
          <p:cNvSpPr>
            <a:spLocks noGrp="1"/>
          </p:cNvSpPr>
          <p:nvPr>
            <p:ph idx="1"/>
          </p:nvPr>
        </p:nvSpPr>
        <p:spPr>
          <a:xfrm>
            <a:off x="8826298" y="5585636"/>
            <a:ext cx="3361378" cy="1463750"/>
          </a:xfrm>
        </p:spPr>
        <p:txBody>
          <a:bodyPr vert="horz" lIns="91440" tIns="45720" rIns="91440" bIns="45720" rtlCol="0" anchor="t">
            <a:noAutofit/>
          </a:bodyPr>
          <a:lstStyle/>
          <a:p>
            <a:endParaRPr lang="en-US"/>
          </a:p>
          <a:p>
            <a:pPr marL="285750" indent="-285750">
              <a:buFont typeface="Arial" panose="020B0604020202020204" pitchFamily="34" charset="0"/>
              <a:buChar char="•"/>
            </a:pPr>
            <a:endParaRPr lang="en-US"/>
          </a:p>
        </p:txBody>
      </p:sp>
      <p:sp>
        <p:nvSpPr>
          <p:cNvPr id="4" name="TextBox 3">
            <a:extLst>
              <a:ext uri="{FF2B5EF4-FFF2-40B4-BE49-F238E27FC236}">
                <a16:creationId xmlns:a16="http://schemas.microsoft.com/office/drawing/2014/main" id="{50AC913E-7BBE-5384-183B-D1C42CFF5337}"/>
              </a:ext>
            </a:extLst>
          </p:cNvPr>
          <p:cNvSpPr txBox="1"/>
          <p:nvPr/>
        </p:nvSpPr>
        <p:spPr>
          <a:xfrm>
            <a:off x="799269" y="1259755"/>
            <a:ext cx="97051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Goal</a:t>
            </a:r>
            <a:r>
              <a:rPr lang="en-US"/>
              <a:t>: </a:t>
            </a:r>
            <a:r>
              <a:rPr lang="en-US">
                <a:ea typeface="+mn-lt"/>
                <a:cs typeface="+mn-lt"/>
              </a:rPr>
              <a:t>Train bidding agents that maximize profit in a realistic market simulation.</a:t>
            </a:r>
          </a:p>
        </p:txBody>
      </p:sp>
      <p:sp>
        <p:nvSpPr>
          <p:cNvPr id="5" name="TextBox 4">
            <a:extLst>
              <a:ext uri="{FF2B5EF4-FFF2-40B4-BE49-F238E27FC236}">
                <a16:creationId xmlns:a16="http://schemas.microsoft.com/office/drawing/2014/main" id="{0B718D61-372E-C8B6-4514-0FACF6669EE3}"/>
              </a:ext>
            </a:extLst>
          </p:cNvPr>
          <p:cNvSpPr txBox="1"/>
          <p:nvPr/>
        </p:nvSpPr>
        <p:spPr>
          <a:xfrm>
            <a:off x="795602" y="1629227"/>
            <a:ext cx="1057186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Why RL + Simulation?</a:t>
            </a:r>
          </a:p>
          <a:p>
            <a:pPr marL="285750" indent="-285750">
              <a:buFont typeface="Arial"/>
              <a:buChar char="•"/>
            </a:pPr>
            <a:r>
              <a:rPr lang="en-US">
                <a:ea typeface="+mn-lt"/>
                <a:cs typeface="+mn-lt"/>
              </a:rPr>
              <a:t>Strategic, repeated bidding problem where agents learn through interaction </a:t>
            </a:r>
            <a:endParaRPr lang="en-US"/>
          </a:p>
          <a:p>
            <a:pPr marL="285750" indent="-285750">
              <a:buFont typeface="Arial"/>
              <a:buChar char="•"/>
            </a:pPr>
            <a:r>
              <a:rPr lang="en-US">
                <a:ea typeface="+mn-lt"/>
                <a:cs typeface="+mn-lt"/>
              </a:rPr>
              <a:t>No safe or inexpensive way to test policies directly in the real market </a:t>
            </a:r>
            <a:endParaRPr lang="en-US"/>
          </a:p>
          <a:p>
            <a:pPr marL="285750" indent="-285750">
              <a:buFont typeface="Arial"/>
              <a:buChar char="•"/>
            </a:pPr>
            <a:r>
              <a:rPr lang="en-US">
                <a:ea typeface="+mn-lt"/>
                <a:cs typeface="+mn-lt"/>
              </a:rPr>
              <a:t>Simulation allows controlled what-if testing, such as demand shocks and freeze scenarios</a:t>
            </a:r>
            <a:endParaRPr lang="en-US"/>
          </a:p>
          <a:p>
            <a:endParaRPr lang="en-US"/>
          </a:p>
        </p:txBody>
      </p:sp>
      <p:sp>
        <p:nvSpPr>
          <p:cNvPr id="6" name="TextBox 5">
            <a:extLst>
              <a:ext uri="{FF2B5EF4-FFF2-40B4-BE49-F238E27FC236}">
                <a16:creationId xmlns:a16="http://schemas.microsoft.com/office/drawing/2014/main" id="{548C8548-12B7-FA56-2308-759E4A4AF6E9}"/>
              </a:ext>
            </a:extLst>
          </p:cNvPr>
          <p:cNvSpPr txBox="1"/>
          <p:nvPr/>
        </p:nvSpPr>
        <p:spPr>
          <a:xfrm>
            <a:off x="798796" y="2868900"/>
            <a:ext cx="1004743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Modeling Choices:</a:t>
            </a:r>
          </a:p>
          <a:p>
            <a:pPr marL="285750" indent="-285750">
              <a:buFont typeface="Arial"/>
              <a:buChar char="•"/>
            </a:pPr>
            <a:r>
              <a:rPr lang="en-US" b="1">
                <a:ea typeface="+mn-lt"/>
                <a:cs typeface="+mn-lt"/>
              </a:rPr>
              <a:t>Agent:</a:t>
            </a:r>
            <a:r>
              <a:rPr lang="en-US">
                <a:ea typeface="+mn-lt"/>
                <a:cs typeface="+mn-lt"/>
              </a:rPr>
              <a:t> Tabular Q-learning bidding agents </a:t>
            </a:r>
            <a:endParaRPr lang="en-US"/>
          </a:p>
          <a:p>
            <a:pPr marL="285750" indent="-285750">
              <a:buFont typeface="Arial"/>
              <a:buChar char="•"/>
            </a:pPr>
            <a:r>
              <a:rPr lang="en-US" b="1">
                <a:ea typeface="+mn-lt"/>
                <a:cs typeface="+mn-lt"/>
              </a:rPr>
              <a:t>State:</a:t>
            </a:r>
            <a:r>
              <a:rPr lang="en-US">
                <a:ea typeface="+mn-lt"/>
                <a:cs typeface="+mn-lt"/>
              </a:rPr>
              <a:t> Discretized market context, including price, load, load forecast, and time features </a:t>
            </a:r>
            <a:endParaRPr lang="en-US"/>
          </a:p>
          <a:p>
            <a:pPr marL="285750" indent="-285750">
              <a:buFont typeface="Arial"/>
              <a:buChar char="•"/>
            </a:pPr>
            <a:r>
              <a:rPr lang="en-US" b="1">
                <a:ea typeface="+mn-lt"/>
                <a:cs typeface="+mn-lt"/>
              </a:rPr>
              <a:t>Action:</a:t>
            </a:r>
            <a:r>
              <a:rPr lang="en-US">
                <a:ea typeface="+mn-lt"/>
                <a:cs typeface="+mn-lt"/>
              </a:rPr>
              <a:t> Discrete bid (price, quantity) selected from an action grid </a:t>
            </a:r>
            <a:endParaRPr lang="en-US"/>
          </a:p>
          <a:p>
            <a:pPr marL="285750" indent="-285750">
              <a:buFont typeface="Arial"/>
              <a:buChar char="•"/>
            </a:pPr>
            <a:r>
              <a:rPr lang="en-US" b="1">
                <a:ea typeface="+mn-lt"/>
                <a:cs typeface="+mn-lt"/>
              </a:rPr>
              <a:t>Reward:</a:t>
            </a:r>
            <a:r>
              <a:rPr lang="en-US">
                <a:ea typeface="+mn-lt"/>
                <a:cs typeface="+mn-lt"/>
              </a:rPr>
              <a:t> Profit using sampled marginal cost </a:t>
            </a:r>
            <a:endParaRPr lang="en-US"/>
          </a:p>
          <a:p>
            <a:pPr marL="285750" indent="-285750">
              <a:buFont typeface="Arial"/>
              <a:buChar char="•"/>
            </a:pPr>
            <a:r>
              <a:rPr lang="en-US" b="1">
                <a:ea typeface="+mn-lt"/>
                <a:cs typeface="+mn-lt"/>
              </a:rPr>
              <a:t>Environment:</a:t>
            </a:r>
            <a:r>
              <a:rPr lang="en-US">
                <a:ea typeface="+mn-lt"/>
                <a:cs typeface="+mn-lt"/>
              </a:rPr>
              <a:t> Multi-agent residual-demand market clearing</a:t>
            </a:r>
            <a:endParaRPr lang="en-US"/>
          </a:p>
          <a:p>
            <a:endParaRPr lang="en-US"/>
          </a:p>
        </p:txBody>
      </p:sp>
      <p:pic>
        <p:nvPicPr>
          <p:cNvPr id="14" name="Picture 13" descr="A blue rectangular sign with white text&#10;&#10;AI-generated content may be incorrect.">
            <a:extLst>
              <a:ext uri="{FF2B5EF4-FFF2-40B4-BE49-F238E27FC236}">
                <a16:creationId xmlns:a16="http://schemas.microsoft.com/office/drawing/2014/main" id="{9C0CE53D-4FCC-C5CD-B98D-7AF39C2D32D4}"/>
              </a:ext>
            </a:extLst>
          </p:cNvPr>
          <p:cNvPicPr>
            <a:picLocks noChangeAspect="1"/>
          </p:cNvPicPr>
          <p:nvPr/>
        </p:nvPicPr>
        <p:blipFill>
          <a:blip r:embed="rId4"/>
          <a:stretch>
            <a:fillRect/>
          </a:stretch>
        </p:blipFill>
        <p:spPr>
          <a:xfrm>
            <a:off x="2581859" y="4695602"/>
            <a:ext cx="6689430" cy="2031324"/>
          </a:xfrm>
          <a:prstGeom prst="rect">
            <a:avLst/>
          </a:prstGeom>
        </p:spPr>
      </p:pic>
    </p:spTree>
    <p:extLst>
      <p:ext uri="{BB962C8B-B14F-4D97-AF65-F5344CB8AC3E}">
        <p14:creationId xmlns:p14="http://schemas.microsoft.com/office/powerpoint/2010/main" val="419707915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397c72bb-9465-480a-8249-83b74d8cc0bc" xsi:nil="true"/>
    <_activity xmlns="397c72bb-9465-480a-8249-83b74d8cc0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F2896C5AB86043AAB4169CE3E56178" ma:contentTypeVersion="18" ma:contentTypeDescription="Create a new document." ma:contentTypeScope="" ma:versionID="a2e588f296f4cff751848c27e2a9618a">
  <xsd:schema xmlns:xsd="http://www.w3.org/2001/XMLSchema" xmlns:xs="http://www.w3.org/2001/XMLSchema" xmlns:p="http://schemas.microsoft.com/office/2006/metadata/properties" xmlns:ns3="397c72bb-9465-480a-8249-83b74d8cc0bc" xmlns:ns4="ddac656d-8866-477c-ae40-dace4ddc01ed" targetNamespace="http://schemas.microsoft.com/office/2006/metadata/properties" ma:root="true" ma:fieldsID="8dd2672a398c1029a5b04061c4bf330b" ns3:_="" ns4:_="">
    <xsd:import namespace="397c72bb-9465-480a-8249-83b74d8cc0bc"/>
    <xsd:import namespace="ddac656d-8866-477c-ae40-dace4ddc01e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c72bb-9465-480a-8249-83b74d8cc0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ac656d-8866-477c-ae40-dace4ddc01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E0AE46-2EED-447A-8B24-DFD65B70D448}">
  <ds:schemaRefs>
    <ds:schemaRef ds:uri="http://schemas.microsoft.com/sharepoint/v3/contenttype/forms"/>
  </ds:schemaRefs>
</ds:datastoreItem>
</file>

<file path=customXml/itemProps2.xml><?xml version="1.0" encoding="utf-8"?>
<ds:datastoreItem xmlns:ds="http://schemas.openxmlformats.org/officeDocument/2006/customXml" ds:itemID="{EEA42C18-4C38-43BB-8CE3-C963EDA9CBBA}">
  <ds:schemaRefs>
    <ds:schemaRef ds:uri="397c72bb-9465-480a-8249-83b74d8cc0bc"/>
    <ds:schemaRef ds:uri="ddac656d-8866-477c-ae40-dace4ddc01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DADCA08-B6BA-4796-9D34-866768173721}">
  <ds:schemaRefs>
    <ds:schemaRef ds:uri="397c72bb-9465-480a-8249-83b74d8cc0bc"/>
    <ds:schemaRef ds:uri="ddac656d-8866-477c-ae40-dace4ddc01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41</Slides>
  <Notes>19</Notes>
  <HiddenSlides>0</HiddenSlide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1_Blockwork elegance</vt:lpstr>
      <vt:lpstr>Blockwork elegance</vt:lpstr>
      <vt:lpstr>Energy Bidding Optimization</vt:lpstr>
      <vt:lpstr>Problem definition</vt:lpstr>
      <vt:lpstr>PROJECT OVERVIEW</vt:lpstr>
      <vt:lpstr>MARKET BACKGROUND</vt:lpstr>
      <vt:lpstr>Problem Definition AND TBL</vt:lpstr>
      <vt:lpstr>Success Criteria</vt:lpstr>
      <vt:lpstr>Solution Constraints and requirements</vt:lpstr>
      <vt:lpstr>Model Design</vt:lpstr>
      <vt:lpstr>Design Approach</vt:lpstr>
      <vt:lpstr>Mathematical Framework</vt:lpstr>
      <vt:lpstr>Simulation Environment</vt:lpstr>
      <vt:lpstr>Simulation Environment</vt:lpstr>
      <vt:lpstr>Model Limitations</vt:lpstr>
      <vt:lpstr>Results</vt:lpstr>
      <vt:lpstr>Parameter Selection</vt:lpstr>
      <vt:lpstr>Training - 1 agent</vt:lpstr>
      <vt:lpstr>Training – 3 agents</vt:lpstr>
      <vt:lpstr>Training – 5 agents</vt:lpstr>
      <vt:lpstr>Sensitivity Analysis</vt:lpstr>
      <vt:lpstr>Baselines</vt:lpstr>
      <vt:lpstr>Design Improvements</vt:lpstr>
      <vt:lpstr>Validation</vt:lpstr>
      <vt:lpstr>Elasticity Perturbation</vt:lpstr>
      <vt:lpstr>Market simulation validity</vt:lpstr>
      <vt:lpstr>Optimality and Convergence</vt:lpstr>
      <vt:lpstr>Implications</vt:lpstr>
      <vt:lpstr>Baseline Implications</vt:lpstr>
      <vt:lpstr>Closing Thoughts</vt:lpstr>
      <vt:lpstr>Design Improvements</vt:lpstr>
      <vt:lpstr>References</vt:lpstr>
      <vt:lpstr>PowerPoint Presentation</vt:lpstr>
      <vt:lpstr>Appendix</vt:lpstr>
      <vt:lpstr>Parameter Selection Table</vt:lpstr>
      <vt:lpstr>Warm Start</vt:lpstr>
      <vt:lpstr>Temperature Schedule</vt:lpstr>
      <vt:lpstr>Training: Bid Distributions</vt:lpstr>
      <vt:lpstr>BRGap – 1, 3 agent case</vt:lpstr>
      <vt:lpstr>Weak Acyclicity: BRGap</vt:lpstr>
      <vt:lpstr>Hourly Clearing Prices – 5 agent case</vt:lpstr>
      <vt:lpstr>More on Implications</vt:lpstr>
      <vt:lpstr>More on 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2026-03-13T19:44:27Z</dcterms:created>
  <dcterms:modified xsi:type="dcterms:W3CDTF">2026-04-28T16:25:43Z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0x0101008BF2896C5AB86043AAB4169CE3E56178</vt:lpwstr>
  </property>
</Properties>
</file>